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9" r:id="rId7"/>
    <p:sldId id="258" r:id="rId8"/>
    <p:sldId id="263" r:id="rId9"/>
    <p:sldId id="260" r:id="rId10"/>
    <p:sldId id="267" r:id="rId11"/>
    <p:sldId id="268" r:id="rId12"/>
    <p:sldId id="269" r:id="rId13"/>
    <p:sldId id="261" r:id="rId14"/>
    <p:sldId id="262" r:id="rId15"/>
    <p:sldId id="264" r:id="rId16"/>
    <p:sldId id="265"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C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6EBEB7-AF90-426E-ABD1-7B24C204FE56}" v="344" dt="2021-07-30T19:38:48.402"/>
    <p1510:client id="{2EA52177-9356-4073-AFD9-51170A9265CD}" v="145" dt="2021-07-30T13:34:37.115"/>
    <p1510:client id="{3FA75D6A-D151-4DD7-B7C8-4B8450F5F40B}" v="156" dt="2021-07-30T19:32:32.617"/>
    <p1510:client id="{4C8397DC-3596-4CE7-83E4-9CF6627E7683}" v="77" dt="2021-07-30T13:57:09.667"/>
    <p1510:client id="{4CBD5A62-33D9-4113-A97A-1B2632715A5A}" v="27" dt="2021-07-30T19:41:27.967"/>
    <p1510:client id="{78BB06EB-1F16-4ED0-9A2F-D2B8D862ED94}" v="11" dt="2021-07-30T13:20:28.961"/>
    <p1510:client id="{A6DA76DC-B26E-473C-AC44-C63DCB4548C8}" v="553" dt="2021-07-30T19:37:40.457"/>
    <p1510:client id="{C928DAF8-CBF4-4C25-8FA7-0828B4530126}" v="87" dt="2021-07-30T14:11:36.823"/>
    <p1510:client id="{D3E02081-E426-4C97-9AC7-3C0A59AF9CF6}" v="92" dt="2021-07-30T14:20:36.0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CHAPUTI KOUSHIK" userId="S::rachaputi.koushik2019@vitstudent.ac.in::2fcb1199-f5a0-4749-915e-b2afde501c59" providerId="AD" clId="Web-{2EA52177-9356-4073-AFD9-51170A9265CD}"/>
    <pc:docChg chg="modSld">
      <pc:chgData name="RACHAPUTI KOUSHIK" userId="S::rachaputi.koushik2019@vitstudent.ac.in::2fcb1199-f5a0-4749-915e-b2afde501c59" providerId="AD" clId="Web-{2EA52177-9356-4073-AFD9-51170A9265CD}" dt="2021-07-30T13:34:37.115" v="90" actId="14100"/>
      <pc:docMkLst>
        <pc:docMk/>
      </pc:docMkLst>
      <pc:sldChg chg="addSp delSp modSp mod setBg addAnim delAnim setClrOvrMap">
        <pc:chgData name="RACHAPUTI KOUSHIK" userId="S::rachaputi.koushik2019@vitstudent.ac.in::2fcb1199-f5a0-4749-915e-b2afde501c59" providerId="AD" clId="Web-{2EA52177-9356-4073-AFD9-51170A9265CD}" dt="2021-07-30T13:31:02.459" v="89" actId="14100"/>
        <pc:sldMkLst>
          <pc:docMk/>
          <pc:sldMk cId="3443143569" sldId="257"/>
        </pc:sldMkLst>
        <pc:spChg chg="mod ord">
          <ac:chgData name="RACHAPUTI KOUSHIK" userId="S::rachaputi.koushik2019@vitstudent.ac.in::2fcb1199-f5a0-4749-915e-b2afde501c59" providerId="AD" clId="Web-{2EA52177-9356-4073-AFD9-51170A9265CD}" dt="2021-07-30T13:30:37.647" v="84" actId="1076"/>
          <ac:spMkLst>
            <pc:docMk/>
            <pc:sldMk cId="3443143569" sldId="257"/>
            <ac:spMk id="2" creationId="{8260DA1B-26BC-41A3-B50B-B6D9ED9256D2}"/>
          </ac:spMkLst>
        </pc:spChg>
        <pc:spChg chg="add mod ord">
          <ac:chgData name="RACHAPUTI KOUSHIK" userId="S::rachaputi.koushik2019@vitstudent.ac.in::2fcb1199-f5a0-4749-915e-b2afde501c59" providerId="AD" clId="Web-{2EA52177-9356-4073-AFD9-51170A9265CD}" dt="2021-07-30T13:31:02.459" v="89" actId="14100"/>
          <ac:spMkLst>
            <pc:docMk/>
            <pc:sldMk cId="3443143569" sldId="257"/>
            <ac:spMk id="3" creationId="{B91B6A64-DC2D-421D-887F-AFCE1F58E906}"/>
          </ac:spMkLst>
        </pc:spChg>
        <pc:spChg chg="add del mod">
          <ac:chgData name="RACHAPUTI KOUSHIK" userId="S::rachaputi.koushik2019@vitstudent.ac.in::2fcb1199-f5a0-4749-915e-b2afde501c59" providerId="AD" clId="Web-{2EA52177-9356-4073-AFD9-51170A9265CD}" dt="2021-07-30T13:26:37.554" v="43"/>
          <ac:spMkLst>
            <pc:docMk/>
            <pc:sldMk cId="3443143569" sldId="257"/>
            <ac:spMk id="10" creationId="{FAC7BE36-A69C-4803-8788-DE99C663A71C}"/>
          </ac:spMkLst>
        </pc:spChg>
        <pc:spChg chg="add del">
          <ac:chgData name="RACHAPUTI KOUSHIK" userId="S::rachaputi.koushik2019@vitstudent.ac.in::2fcb1199-f5a0-4749-915e-b2afde501c59" providerId="AD" clId="Web-{2EA52177-9356-4073-AFD9-51170A9265CD}" dt="2021-07-30T13:25:46.320" v="30"/>
          <ac:spMkLst>
            <pc:docMk/>
            <pc:sldMk cId="3443143569" sldId="257"/>
            <ac:spMk id="27" creationId="{4F74D28C-3268-4E35-8EE1-D92CB4A85A7D}"/>
          </ac:spMkLst>
        </pc:spChg>
        <pc:spChg chg="add">
          <ac:chgData name="RACHAPUTI KOUSHIK" userId="S::rachaputi.koushik2019@vitstudent.ac.in::2fcb1199-f5a0-4749-915e-b2afde501c59" providerId="AD" clId="Web-{2EA52177-9356-4073-AFD9-51170A9265CD}" dt="2021-07-30T13:25:46.320" v="30"/>
          <ac:spMkLst>
            <pc:docMk/>
            <pc:sldMk cId="3443143569" sldId="257"/>
            <ac:spMk id="29" creationId="{A7AE9375-4664-4DB2-922D-2782A6E439AC}"/>
          </ac:spMkLst>
        </pc:spChg>
        <pc:spChg chg="add">
          <ac:chgData name="RACHAPUTI KOUSHIK" userId="S::rachaputi.koushik2019@vitstudent.ac.in::2fcb1199-f5a0-4749-915e-b2afde501c59" providerId="AD" clId="Web-{2EA52177-9356-4073-AFD9-51170A9265CD}" dt="2021-07-30T13:25:46.320" v="30"/>
          <ac:spMkLst>
            <pc:docMk/>
            <pc:sldMk cId="3443143569" sldId="257"/>
            <ac:spMk id="31" creationId="{C87417AF-190E-4D6E-AFA6-7D3E84B0B430}"/>
          </ac:spMkLst>
        </pc:spChg>
        <pc:spChg chg="add del">
          <ac:chgData name="RACHAPUTI KOUSHIK" userId="S::rachaputi.koushik2019@vitstudent.ac.in::2fcb1199-f5a0-4749-915e-b2afde501c59" providerId="AD" clId="Web-{2EA52177-9356-4073-AFD9-51170A9265CD}" dt="2021-07-30T13:25:46.289" v="29"/>
          <ac:spMkLst>
            <pc:docMk/>
            <pc:sldMk cId="3443143569" sldId="257"/>
            <ac:spMk id="32" creationId="{0D7B6173-1D58-48E2-83CF-37350F315F75}"/>
          </ac:spMkLst>
        </pc:spChg>
        <pc:spChg chg="add">
          <ac:chgData name="RACHAPUTI KOUSHIK" userId="S::rachaputi.koushik2019@vitstudent.ac.in::2fcb1199-f5a0-4749-915e-b2afde501c59" providerId="AD" clId="Web-{2EA52177-9356-4073-AFD9-51170A9265CD}" dt="2021-07-30T13:25:46.320" v="30"/>
          <ac:spMkLst>
            <pc:docMk/>
            <pc:sldMk cId="3443143569" sldId="257"/>
            <ac:spMk id="33" creationId="{80B30ED8-273E-4C07-8568-2FE5CC5C483D}"/>
          </ac:spMkLst>
        </pc:spChg>
        <pc:spChg chg="add del">
          <ac:chgData name="RACHAPUTI KOUSHIK" userId="S::rachaputi.koushik2019@vitstudent.ac.in::2fcb1199-f5a0-4749-915e-b2afde501c59" providerId="AD" clId="Web-{2EA52177-9356-4073-AFD9-51170A9265CD}" dt="2021-07-30T13:25:46.289" v="29"/>
          <ac:spMkLst>
            <pc:docMk/>
            <pc:sldMk cId="3443143569" sldId="257"/>
            <ac:spMk id="34" creationId="{2F36CA75-CFBF-4844-B719-8FE9EBADA9AF}"/>
          </ac:spMkLst>
        </pc:spChg>
        <pc:spChg chg="add del">
          <ac:chgData name="RACHAPUTI KOUSHIK" userId="S::rachaputi.koushik2019@vitstudent.ac.in::2fcb1199-f5a0-4749-915e-b2afde501c59" providerId="AD" clId="Web-{2EA52177-9356-4073-AFD9-51170A9265CD}" dt="2021-07-30T13:25:46.289" v="29"/>
          <ac:spMkLst>
            <pc:docMk/>
            <pc:sldMk cId="3443143569" sldId="257"/>
            <ac:spMk id="36" creationId="{3D4A84B9-E564-4DD0-97F8-DBF1C460C28A}"/>
          </ac:spMkLst>
        </pc:spChg>
        <pc:spChg chg="add del">
          <ac:chgData name="RACHAPUTI KOUSHIK" userId="S::rachaputi.koushik2019@vitstudent.ac.in::2fcb1199-f5a0-4749-915e-b2afde501c59" providerId="AD" clId="Web-{2EA52177-9356-4073-AFD9-51170A9265CD}" dt="2021-07-30T13:25:46.289" v="29"/>
          <ac:spMkLst>
            <pc:docMk/>
            <pc:sldMk cId="3443143569" sldId="257"/>
            <ac:spMk id="40" creationId="{102382E0-0A09-46AE-B955-B911CAFE7F00}"/>
          </ac:spMkLst>
        </pc:spChg>
        <pc:spChg chg="add del">
          <ac:chgData name="RACHAPUTI KOUSHIK" userId="S::rachaputi.koushik2019@vitstudent.ac.in::2fcb1199-f5a0-4749-915e-b2afde501c59" providerId="AD" clId="Web-{2EA52177-9356-4073-AFD9-51170A9265CD}" dt="2021-07-30T13:25:46.289" v="29"/>
          <ac:spMkLst>
            <pc:docMk/>
            <pc:sldMk cId="3443143569" sldId="257"/>
            <ac:spMk id="42" creationId="{7DE75D4A-0965-4973-BE75-DECCAC9A9614}"/>
          </ac:spMkLst>
        </pc:spChg>
        <pc:picChg chg="mod ord">
          <ac:chgData name="RACHAPUTI KOUSHIK" userId="S::rachaputi.koushik2019@vitstudent.ac.in::2fcb1199-f5a0-4749-915e-b2afde501c59" providerId="AD" clId="Web-{2EA52177-9356-4073-AFD9-51170A9265CD}" dt="2021-07-30T13:30:55.834" v="88" actId="1076"/>
          <ac:picMkLst>
            <pc:docMk/>
            <pc:sldMk cId="3443143569" sldId="257"/>
            <ac:picMk id="4" creationId="{274899D5-27CD-46B7-A74D-8E75931CA361}"/>
          </ac:picMkLst>
        </pc:picChg>
        <pc:picChg chg="add mod modCrop">
          <ac:chgData name="RACHAPUTI KOUSHIK" userId="S::rachaputi.koushik2019@vitstudent.ac.in::2fcb1199-f5a0-4749-915e-b2afde501c59" providerId="AD" clId="Web-{2EA52177-9356-4073-AFD9-51170A9265CD}" dt="2021-07-30T13:27:01.023" v="50" actId="14100"/>
          <ac:picMkLst>
            <pc:docMk/>
            <pc:sldMk cId="3443143569" sldId="257"/>
            <ac:picMk id="8" creationId="{AD136D60-AA3D-4427-934D-8EDBE82DC36F}"/>
          </ac:picMkLst>
        </pc:picChg>
        <pc:picChg chg="add del">
          <ac:chgData name="RACHAPUTI KOUSHIK" userId="S::rachaputi.koushik2019@vitstudent.ac.in::2fcb1199-f5a0-4749-915e-b2afde501c59" providerId="AD" clId="Web-{2EA52177-9356-4073-AFD9-51170A9265CD}" dt="2021-07-30T13:25:46.289" v="29"/>
          <ac:picMkLst>
            <pc:docMk/>
            <pc:sldMk cId="3443143569" sldId="257"/>
            <ac:picMk id="38" creationId="{4A599609-F5C2-4A0B-A992-913F814A631A}"/>
          </ac:picMkLst>
        </pc:picChg>
        <pc:cxnChg chg="add">
          <ac:chgData name="RACHAPUTI KOUSHIK" userId="S::rachaputi.koushik2019@vitstudent.ac.in::2fcb1199-f5a0-4749-915e-b2afde501c59" providerId="AD" clId="Web-{2EA52177-9356-4073-AFD9-51170A9265CD}" dt="2021-07-30T13:25:46.320" v="30"/>
          <ac:cxnSpMkLst>
            <pc:docMk/>
            <pc:sldMk cId="3443143569" sldId="257"/>
            <ac:cxnSpMk id="30" creationId="{EE504C98-6397-41C1-A8D8-2D9C4ED307E0}"/>
          </ac:cxnSpMkLst>
        </pc:cxnChg>
      </pc:sldChg>
      <pc:sldChg chg="modSp">
        <pc:chgData name="RACHAPUTI KOUSHIK" userId="S::rachaputi.koushik2019@vitstudent.ac.in::2fcb1199-f5a0-4749-915e-b2afde501c59" providerId="AD" clId="Web-{2EA52177-9356-4073-AFD9-51170A9265CD}" dt="2021-07-30T13:29:16.772" v="55" actId="14100"/>
        <pc:sldMkLst>
          <pc:docMk/>
          <pc:sldMk cId="2504954639" sldId="260"/>
        </pc:sldMkLst>
        <pc:spChg chg="mod">
          <ac:chgData name="RACHAPUTI KOUSHIK" userId="S::rachaputi.koushik2019@vitstudent.ac.in::2fcb1199-f5a0-4749-915e-b2afde501c59" providerId="AD" clId="Web-{2EA52177-9356-4073-AFD9-51170A9265CD}" dt="2021-07-30T13:29:16.772" v="55" actId="14100"/>
          <ac:spMkLst>
            <pc:docMk/>
            <pc:sldMk cId="2504954639" sldId="260"/>
            <ac:spMk id="9" creationId="{9C38D687-D922-481E-A7B9-C637493A106D}"/>
          </ac:spMkLst>
        </pc:spChg>
      </pc:sldChg>
      <pc:sldChg chg="modSp">
        <pc:chgData name="RACHAPUTI KOUSHIK" userId="S::rachaputi.koushik2019@vitstudent.ac.in::2fcb1199-f5a0-4749-915e-b2afde501c59" providerId="AD" clId="Web-{2EA52177-9356-4073-AFD9-51170A9265CD}" dt="2021-07-30T13:34:37.115" v="90" actId="14100"/>
        <pc:sldMkLst>
          <pc:docMk/>
          <pc:sldMk cId="2406787684" sldId="262"/>
        </pc:sldMkLst>
        <pc:spChg chg="mod">
          <ac:chgData name="RACHAPUTI KOUSHIK" userId="S::rachaputi.koushik2019@vitstudent.ac.in::2fcb1199-f5a0-4749-915e-b2afde501c59" providerId="AD" clId="Web-{2EA52177-9356-4073-AFD9-51170A9265CD}" dt="2021-07-30T13:34:37.115" v="90" actId="14100"/>
          <ac:spMkLst>
            <pc:docMk/>
            <pc:sldMk cId="2406787684" sldId="262"/>
            <ac:spMk id="9" creationId="{473F3DCD-32C0-44DB-8093-854F2ED57630}"/>
          </ac:spMkLst>
        </pc:spChg>
      </pc:sldChg>
    </pc:docChg>
  </pc:docChgLst>
  <pc:docChgLst>
    <pc:chgData name="RACHAPUTI KOUSHIK" userId="S::rachaputi.koushik2019@vitstudent.ac.in::2fcb1199-f5a0-4749-915e-b2afde501c59" providerId="AD" clId="Web-{78BB06EB-1F16-4ED0-9A2F-D2B8D862ED94}"/>
    <pc:docChg chg="modSld">
      <pc:chgData name="RACHAPUTI KOUSHIK" userId="S::rachaputi.koushik2019@vitstudent.ac.in::2fcb1199-f5a0-4749-915e-b2afde501c59" providerId="AD" clId="Web-{78BB06EB-1F16-4ED0-9A2F-D2B8D862ED94}" dt="2021-07-30T13:20:28.961" v="9" actId="20577"/>
      <pc:docMkLst>
        <pc:docMk/>
      </pc:docMkLst>
      <pc:sldChg chg="addSp delSp modSp mod setBg setClrOvrMap">
        <pc:chgData name="RACHAPUTI KOUSHIK" userId="S::rachaputi.koushik2019@vitstudent.ac.in::2fcb1199-f5a0-4749-915e-b2afde501c59" providerId="AD" clId="Web-{78BB06EB-1F16-4ED0-9A2F-D2B8D862ED94}" dt="2021-07-30T13:20:28.961" v="9" actId="20577"/>
        <pc:sldMkLst>
          <pc:docMk/>
          <pc:sldMk cId="109857222" sldId="256"/>
        </pc:sldMkLst>
        <pc:spChg chg="mod">
          <ac:chgData name="RACHAPUTI KOUSHIK" userId="S::rachaputi.koushik2019@vitstudent.ac.in::2fcb1199-f5a0-4749-915e-b2afde501c59" providerId="AD" clId="Web-{78BB06EB-1F16-4ED0-9A2F-D2B8D862ED94}" dt="2021-07-30T13:20:28.961" v="9" actId="20577"/>
          <ac:spMkLst>
            <pc:docMk/>
            <pc:sldMk cId="109857222" sldId="256"/>
            <ac:spMk id="2" creationId="{00000000-0000-0000-0000-000000000000}"/>
          </ac:spMkLst>
        </pc:spChg>
        <pc:spChg chg="mod">
          <ac:chgData name="RACHAPUTI KOUSHIK" userId="S::rachaputi.koushik2019@vitstudent.ac.in::2fcb1199-f5a0-4749-915e-b2afde501c59" providerId="AD" clId="Web-{78BB06EB-1F16-4ED0-9A2F-D2B8D862ED94}" dt="2021-07-30T13:19:31.789" v="6"/>
          <ac:spMkLst>
            <pc:docMk/>
            <pc:sldMk cId="109857222" sldId="256"/>
            <ac:spMk id="3" creationId="{00000000-0000-0000-0000-000000000000}"/>
          </ac:spMkLst>
        </pc:spChg>
        <pc:spChg chg="add mod">
          <ac:chgData name="RACHAPUTI KOUSHIK" userId="S::rachaputi.koushik2019@vitstudent.ac.in::2fcb1199-f5a0-4749-915e-b2afde501c59" providerId="AD" clId="Web-{78BB06EB-1F16-4ED0-9A2F-D2B8D862ED94}" dt="2021-07-30T13:19:31.789" v="6"/>
          <ac:spMkLst>
            <pc:docMk/>
            <pc:sldMk cId="109857222" sldId="256"/>
            <ac:spMk id="5" creationId="{49800457-F10D-468E-8DD6-93BE5B3B41CE}"/>
          </ac:spMkLst>
        </pc:spChg>
        <pc:spChg chg="add">
          <ac:chgData name="RACHAPUTI KOUSHIK" userId="S::rachaputi.koushik2019@vitstudent.ac.in::2fcb1199-f5a0-4749-915e-b2afde501c59" providerId="AD" clId="Web-{78BB06EB-1F16-4ED0-9A2F-D2B8D862ED94}" dt="2021-07-30T13:19:31.789" v="6"/>
          <ac:spMkLst>
            <pc:docMk/>
            <pc:sldMk cId="109857222" sldId="256"/>
            <ac:spMk id="7" creationId="{C1DD1A8A-57D5-4A81-AD04-532B043C5611}"/>
          </ac:spMkLst>
        </pc:spChg>
        <pc:spChg chg="add del">
          <ac:chgData name="RACHAPUTI KOUSHIK" userId="S::rachaputi.koushik2019@vitstudent.ac.in::2fcb1199-f5a0-4749-915e-b2afde501c59" providerId="AD" clId="Web-{78BB06EB-1F16-4ED0-9A2F-D2B8D862ED94}" dt="2021-07-30T13:19:31.773" v="5"/>
          <ac:spMkLst>
            <pc:docMk/>
            <pc:sldMk cId="109857222" sldId="256"/>
            <ac:spMk id="10" creationId="{71B2258F-86CA-4D4D-8270-BC05FCDEBFB3}"/>
          </ac:spMkLst>
        </pc:spChg>
        <pc:spChg chg="add">
          <ac:chgData name="RACHAPUTI KOUSHIK" userId="S::rachaputi.koushik2019@vitstudent.ac.in::2fcb1199-f5a0-4749-915e-b2afde501c59" providerId="AD" clId="Web-{78BB06EB-1F16-4ED0-9A2F-D2B8D862ED94}" dt="2021-07-30T13:19:31.789" v="6"/>
          <ac:spMkLst>
            <pc:docMk/>
            <pc:sldMk cId="109857222" sldId="256"/>
            <ac:spMk id="12" creationId="{007891EC-4501-44ED-A8C8-B11B6DB767AB}"/>
          </ac:spMkLst>
        </pc:spChg>
        <pc:picChg chg="add mod ord">
          <ac:chgData name="RACHAPUTI KOUSHIK" userId="S::rachaputi.koushik2019@vitstudent.ac.in::2fcb1199-f5a0-4749-915e-b2afde501c59" providerId="AD" clId="Web-{78BB06EB-1F16-4ED0-9A2F-D2B8D862ED94}" dt="2021-07-30T13:19:31.789" v="6"/>
          <ac:picMkLst>
            <pc:docMk/>
            <pc:sldMk cId="109857222" sldId="256"/>
            <ac:picMk id="4" creationId="{7AED6825-1C15-4441-AED9-A37D8865E2B0}"/>
          </ac:picMkLst>
        </pc:picChg>
      </pc:sldChg>
    </pc:docChg>
  </pc:docChgLst>
  <pc:docChgLst>
    <pc:chgData name="Doma Pratheek" userId="S::doma.pratheek2019@vitstudent.ac.in::4ab44d73-f6a1-4c1b-a5f9-9cd099696593" providerId="AD" clId="Web-{4C8397DC-3596-4CE7-83E4-9CF6627E7683}"/>
    <pc:docChg chg="addSld modSld">
      <pc:chgData name="Doma Pratheek" userId="S::doma.pratheek2019@vitstudent.ac.in::4ab44d73-f6a1-4c1b-a5f9-9cd099696593" providerId="AD" clId="Web-{4C8397DC-3596-4CE7-83E4-9CF6627E7683}" dt="2021-07-30T13:57:09.667" v="55" actId="14100"/>
      <pc:docMkLst>
        <pc:docMk/>
      </pc:docMkLst>
      <pc:sldChg chg="addSp delSp modSp mod setBg addAnim delAnim setClrOvrMap">
        <pc:chgData name="Doma Pratheek" userId="S::doma.pratheek2019@vitstudent.ac.in::4ab44d73-f6a1-4c1b-a5f9-9cd099696593" providerId="AD" clId="Web-{4C8397DC-3596-4CE7-83E4-9CF6627E7683}" dt="2021-07-30T13:26:23.590" v="15"/>
        <pc:sldMkLst>
          <pc:docMk/>
          <pc:sldMk cId="109857222" sldId="256"/>
        </pc:sldMkLst>
        <pc:spChg chg="mod">
          <ac:chgData name="Doma Pratheek" userId="S::doma.pratheek2019@vitstudent.ac.in::4ab44d73-f6a1-4c1b-a5f9-9cd099696593" providerId="AD" clId="Web-{4C8397DC-3596-4CE7-83E4-9CF6627E7683}" dt="2021-07-30T13:26:23.590" v="14"/>
          <ac:spMkLst>
            <pc:docMk/>
            <pc:sldMk cId="109857222" sldId="256"/>
            <ac:spMk id="2" creationId="{00000000-0000-0000-0000-000000000000}"/>
          </ac:spMkLst>
        </pc:spChg>
        <pc:spChg chg="mod">
          <ac:chgData name="Doma Pratheek" userId="S::doma.pratheek2019@vitstudent.ac.in::4ab44d73-f6a1-4c1b-a5f9-9cd099696593" providerId="AD" clId="Web-{4C8397DC-3596-4CE7-83E4-9CF6627E7683}" dt="2021-07-30T13:26:23.574" v="13"/>
          <ac:spMkLst>
            <pc:docMk/>
            <pc:sldMk cId="109857222" sldId="256"/>
            <ac:spMk id="3" creationId="{00000000-0000-0000-0000-000000000000}"/>
          </ac:spMkLst>
        </pc:spChg>
        <pc:spChg chg="mod">
          <ac:chgData name="Doma Pratheek" userId="S::doma.pratheek2019@vitstudent.ac.in::4ab44d73-f6a1-4c1b-a5f9-9cd099696593" providerId="AD" clId="Web-{4C8397DC-3596-4CE7-83E4-9CF6627E7683}" dt="2021-07-30T13:26:23.574" v="13"/>
          <ac:spMkLst>
            <pc:docMk/>
            <pc:sldMk cId="109857222" sldId="256"/>
            <ac:spMk id="5" creationId="{49800457-F10D-468E-8DD6-93BE5B3B41CE}"/>
          </ac:spMkLst>
        </pc:spChg>
        <pc:spChg chg="add del">
          <ac:chgData name="Doma Pratheek" userId="S::doma.pratheek2019@vitstudent.ac.in::4ab44d73-f6a1-4c1b-a5f9-9cd099696593" providerId="AD" clId="Web-{4C8397DC-3596-4CE7-83E4-9CF6627E7683}" dt="2021-07-30T13:26:23.590" v="14"/>
          <ac:spMkLst>
            <pc:docMk/>
            <pc:sldMk cId="109857222" sldId="256"/>
            <ac:spMk id="7" creationId="{C1DD1A8A-57D5-4A81-AD04-532B043C5611}"/>
          </ac:spMkLst>
        </pc:spChg>
        <pc:spChg chg="add del">
          <ac:chgData name="Doma Pratheek" userId="S::doma.pratheek2019@vitstudent.ac.in::4ab44d73-f6a1-4c1b-a5f9-9cd099696593" providerId="AD" clId="Web-{4C8397DC-3596-4CE7-83E4-9CF6627E7683}" dt="2021-07-30T13:26:23.590" v="14"/>
          <ac:spMkLst>
            <pc:docMk/>
            <pc:sldMk cId="109857222" sldId="256"/>
            <ac:spMk id="12" creationId="{007891EC-4501-44ED-A8C8-B11B6DB767AB}"/>
          </ac:spMkLst>
        </pc:spChg>
        <pc:spChg chg="add del">
          <ac:chgData name="Doma Pratheek" userId="S::doma.pratheek2019@vitstudent.ac.in::4ab44d73-f6a1-4c1b-a5f9-9cd099696593" providerId="AD" clId="Web-{4C8397DC-3596-4CE7-83E4-9CF6627E7683}" dt="2021-07-30T13:25:35.028" v="9"/>
          <ac:spMkLst>
            <pc:docMk/>
            <pc:sldMk cId="109857222" sldId="256"/>
            <ac:spMk id="14" creationId="{71B2258F-86CA-4D4D-8270-BC05FCDEBFB3}"/>
          </ac:spMkLst>
        </pc:spChg>
        <pc:spChg chg="add del">
          <ac:chgData name="Doma Pratheek" userId="S::doma.pratheek2019@vitstudent.ac.in::4ab44d73-f6a1-4c1b-a5f9-9cd099696593" providerId="AD" clId="Web-{4C8397DC-3596-4CE7-83E4-9CF6627E7683}" dt="2021-07-30T13:26:23.574" v="13"/>
          <ac:spMkLst>
            <pc:docMk/>
            <pc:sldMk cId="109857222" sldId="256"/>
            <ac:spMk id="15" creationId="{0AB225BA-7412-4605-8E8D-5AED2BF56A11}"/>
          </ac:spMkLst>
        </pc:spChg>
        <pc:spChg chg="add del">
          <ac:chgData name="Doma Pratheek" userId="S::doma.pratheek2019@vitstudent.ac.in::4ab44d73-f6a1-4c1b-a5f9-9cd099696593" providerId="AD" clId="Web-{4C8397DC-3596-4CE7-83E4-9CF6627E7683}" dt="2021-07-30T13:26:23.574" v="13"/>
          <ac:spMkLst>
            <pc:docMk/>
            <pc:sldMk cId="109857222" sldId="256"/>
            <ac:spMk id="16" creationId="{604BB9CD-970D-4FE5-B4E3-D651735BF4FE}"/>
          </ac:spMkLst>
        </pc:spChg>
        <pc:spChg chg="add del">
          <ac:chgData name="Doma Pratheek" userId="S::doma.pratheek2019@vitstudent.ac.in::4ab44d73-f6a1-4c1b-a5f9-9cd099696593" providerId="AD" clId="Web-{4C8397DC-3596-4CE7-83E4-9CF6627E7683}" dt="2021-07-30T13:25:21.887" v="7"/>
          <ac:spMkLst>
            <pc:docMk/>
            <pc:sldMk cId="109857222" sldId="256"/>
            <ac:spMk id="17" creationId="{C1DD1A8A-57D5-4A81-AD04-532B043C5611}"/>
          </ac:spMkLst>
        </pc:spChg>
        <pc:spChg chg="add">
          <ac:chgData name="Doma Pratheek" userId="S::doma.pratheek2019@vitstudent.ac.in::4ab44d73-f6a1-4c1b-a5f9-9cd099696593" providerId="AD" clId="Web-{4C8397DC-3596-4CE7-83E4-9CF6627E7683}" dt="2021-07-30T13:26:23.590" v="14"/>
          <ac:spMkLst>
            <pc:docMk/>
            <pc:sldMk cId="109857222" sldId="256"/>
            <ac:spMk id="18" creationId="{C1DD1A8A-57D5-4A81-AD04-532B043C5611}"/>
          </ac:spMkLst>
        </pc:spChg>
        <pc:spChg chg="add del">
          <ac:chgData name="Doma Pratheek" userId="S::doma.pratheek2019@vitstudent.ac.in::4ab44d73-f6a1-4c1b-a5f9-9cd099696593" providerId="AD" clId="Web-{4C8397DC-3596-4CE7-83E4-9CF6627E7683}" dt="2021-07-30T13:25:21.887" v="7"/>
          <ac:spMkLst>
            <pc:docMk/>
            <pc:sldMk cId="109857222" sldId="256"/>
            <ac:spMk id="19" creationId="{007891EC-4501-44ED-A8C8-B11B6DB767AB}"/>
          </ac:spMkLst>
        </pc:spChg>
        <pc:spChg chg="add">
          <ac:chgData name="Doma Pratheek" userId="S::doma.pratheek2019@vitstudent.ac.in::4ab44d73-f6a1-4c1b-a5f9-9cd099696593" providerId="AD" clId="Web-{4C8397DC-3596-4CE7-83E4-9CF6627E7683}" dt="2021-07-30T13:26:23.590" v="14"/>
          <ac:spMkLst>
            <pc:docMk/>
            <pc:sldMk cId="109857222" sldId="256"/>
            <ac:spMk id="20" creationId="{007891EC-4501-44ED-A8C8-B11B6DB767AB}"/>
          </ac:spMkLst>
        </pc:spChg>
        <pc:spChg chg="add del">
          <ac:chgData name="Doma Pratheek" userId="S::doma.pratheek2019@vitstudent.ac.in::4ab44d73-f6a1-4c1b-a5f9-9cd099696593" providerId="AD" clId="Web-{4C8397DC-3596-4CE7-83E4-9CF6627E7683}" dt="2021-07-30T13:26:23.574" v="13"/>
          <ac:spMkLst>
            <pc:docMk/>
            <pc:sldMk cId="109857222" sldId="256"/>
            <ac:spMk id="21" creationId="{5E0D6276-8D53-4DDA-A15A-90E0831F6D61}"/>
          </ac:spMkLst>
        </pc:spChg>
        <pc:spChg chg="add del">
          <ac:chgData name="Doma Pratheek" userId="S::doma.pratheek2019@vitstudent.ac.in::4ab44d73-f6a1-4c1b-a5f9-9cd099696593" providerId="AD" clId="Web-{4C8397DC-3596-4CE7-83E4-9CF6627E7683}" dt="2021-07-30T13:26:23.574" v="13"/>
          <ac:spMkLst>
            <pc:docMk/>
            <pc:sldMk cId="109857222" sldId="256"/>
            <ac:spMk id="23" creationId="{00C150C7-96FB-4EB9-BDF9-212535A6089F}"/>
          </ac:spMkLst>
        </pc:spChg>
        <pc:picChg chg="mod">
          <ac:chgData name="Doma Pratheek" userId="S::doma.pratheek2019@vitstudent.ac.in::4ab44d73-f6a1-4c1b-a5f9-9cd099696593" providerId="AD" clId="Web-{4C8397DC-3596-4CE7-83E4-9CF6627E7683}" dt="2021-07-30T13:26:23.574" v="13"/>
          <ac:picMkLst>
            <pc:docMk/>
            <pc:sldMk cId="109857222" sldId="256"/>
            <ac:picMk id="4" creationId="{7AED6825-1C15-4441-AED9-A37D8865E2B0}"/>
          </ac:picMkLst>
        </pc:picChg>
      </pc:sldChg>
      <pc:sldChg chg="addSp delSp modSp new mod setBg">
        <pc:chgData name="Doma Pratheek" userId="S::doma.pratheek2019@vitstudent.ac.in::4ab44d73-f6a1-4c1b-a5f9-9cd099696593" providerId="AD" clId="Web-{4C8397DC-3596-4CE7-83E4-9CF6627E7683}" dt="2021-07-30T13:54:00.949" v="39" actId="1076"/>
        <pc:sldMkLst>
          <pc:docMk/>
          <pc:sldMk cId="3443143569" sldId="257"/>
        </pc:sldMkLst>
        <pc:spChg chg="mod">
          <ac:chgData name="Doma Pratheek" userId="S::doma.pratheek2019@vitstudent.ac.in::4ab44d73-f6a1-4c1b-a5f9-9cd099696593" providerId="AD" clId="Web-{4C8397DC-3596-4CE7-83E4-9CF6627E7683}" dt="2021-07-30T13:53:21.011" v="34"/>
          <ac:spMkLst>
            <pc:docMk/>
            <pc:sldMk cId="3443143569" sldId="257"/>
            <ac:spMk id="2" creationId="{8260DA1B-26BC-41A3-B50B-B6D9ED9256D2}"/>
          </ac:spMkLst>
        </pc:spChg>
        <pc:spChg chg="mod">
          <ac:chgData name="Doma Pratheek" userId="S::doma.pratheek2019@vitstudent.ac.in::4ab44d73-f6a1-4c1b-a5f9-9cd099696593" providerId="AD" clId="Web-{4C8397DC-3596-4CE7-83E4-9CF6627E7683}" dt="2021-07-30T13:53:36.824" v="37" actId="20577"/>
          <ac:spMkLst>
            <pc:docMk/>
            <pc:sldMk cId="3443143569" sldId="257"/>
            <ac:spMk id="3" creationId="{B91B6A64-DC2D-421D-887F-AFCE1F58E906}"/>
          </ac:spMkLst>
        </pc:spChg>
        <pc:spChg chg="del mod">
          <ac:chgData name="Doma Pratheek" userId="S::doma.pratheek2019@vitstudent.ac.in::4ab44d73-f6a1-4c1b-a5f9-9cd099696593" providerId="AD" clId="Web-{4C8397DC-3596-4CE7-83E4-9CF6627E7683}" dt="2021-07-30T13:20:43.778" v="3"/>
          <ac:spMkLst>
            <pc:docMk/>
            <pc:sldMk cId="3443143569" sldId="257"/>
            <ac:spMk id="3" creationId="{CCBF979C-8A03-4438-B249-569D92B93C6D}"/>
          </ac:spMkLst>
        </pc:spChg>
        <pc:spChg chg="add">
          <ac:chgData name="Doma Pratheek" userId="S::doma.pratheek2019@vitstudent.ac.in::4ab44d73-f6a1-4c1b-a5f9-9cd099696593" providerId="AD" clId="Web-{4C8397DC-3596-4CE7-83E4-9CF6627E7683}" dt="2021-07-30T13:20:43.778" v="3"/>
          <ac:spMkLst>
            <pc:docMk/>
            <pc:sldMk cId="3443143569" sldId="257"/>
            <ac:spMk id="5" creationId="{1A3C89F8-0D2F-47FF-B903-151248265F47}"/>
          </ac:spMkLst>
        </pc:spChg>
        <pc:spChg chg="add">
          <ac:chgData name="Doma Pratheek" userId="S::doma.pratheek2019@vitstudent.ac.in::4ab44d73-f6a1-4c1b-a5f9-9cd099696593" providerId="AD" clId="Web-{4C8397DC-3596-4CE7-83E4-9CF6627E7683}" dt="2021-07-30T13:20:43.778" v="3"/>
          <ac:spMkLst>
            <pc:docMk/>
            <pc:sldMk cId="3443143569" sldId="257"/>
            <ac:spMk id="6" creationId="{C5CB530E-515E-412C-9DF1-5F8FFBD6F383}"/>
          </ac:spMkLst>
        </pc:spChg>
        <pc:spChg chg="add">
          <ac:chgData name="Doma Pratheek" userId="S::doma.pratheek2019@vitstudent.ac.in::4ab44d73-f6a1-4c1b-a5f9-9cd099696593" providerId="AD" clId="Web-{4C8397DC-3596-4CE7-83E4-9CF6627E7683}" dt="2021-07-30T13:20:43.778" v="3"/>
          <ac:spMkLst>
            <pc:docMk/>
            <pc:sldMk cId="3443143569" sldId="257"/>
            <ac:spMk id="7" creationId="{712D4376-A578-4FF1-94FC-245E7A6A489F}"/>
          </ac:spMkLst>
        </pc:spChg>
        <pc:spChg chg="add del">
          <ac:chgData name="Doma Pratheek" userId="S::doma.pratheek2019@vitstudent.ac.in::4ab44d73-f6a1-4c1b-a5f9-9cd099696593" providerId="AD" clId="Web-{4C8397DC-3596-4CE7-83E4-9CF6627E7683}" dt="2021-07-30T13:20:43.762" v="2"/>
          <ac:spMkLst>
            <pc:docMk/>
            <pc:sldMk cId="3443143569" sldId="257"/>
            <ac:spMk id="8" creationId="{09588DA8-065E-4F6F-8EFD-43104AB2E0CF}"/>
          </ac:spMkLst>
        </pc:spChg>
        <pc:spChg chg="add">
          <ac:chgData name="Doma Pratheek" userId="S::doma.pratheek2019@vitstudent.ac.in::4ab44d73-f6a1-4c1b-a5f9-9cd099696593" providerId="AD" clId="Web-{4C8397DC-3596-4CE7-83E4-9CF6627E7683}" dt="2021-07-30T13:20:43.778" v="3"/>
          <ac:spMkLst>
            <pc:docMk/>
            <pc:sldMk cId="3443143569" sldId="257"/>
            <ac:spMk id="9" creationId="{AEA7509D-F04F-40CB-A0B3-EEF16499CC9F}"/>
          </ac:spMkLst>
        </pc:spChg>
        <pc:spChg chg="add del">
          <ac:chgData name="Doma Pratheek" userId="S::doma.pratheek2019@vitstudent.ac.in::4ab44d73-f6a1-4c1b-a5f9-9cd099696593" providerId="AD" clId="Web-{4C8397DC-3596-4CE7-83E4-9CF6627E7683}" dt="2021-07-30T13:20:43.762" v="2"/>
          <ac:spMkLst>
            <pc:docMk/>
            <pc:sldMk cId="3443143569" sldId="257"/>
            <ac:spMk id="10" creationId="{C4285719-470E-454C-AF62-8323075F1F5B}"/>
          </ac:spMkLst>
        </pc:spChg>
        <pc:spChg chg="add del">
          <ac:chgData name="Doma Pratheek" userId="S::doma.pratheek2019@vitstudent.ac.in::4ab44d73-f6a1-4c1b-a5f9-9cd099696593" providerId="AD" clId="Web-{4C8397DC-3596-4CE7-83E4-9CF6627E7683}" dt="2021-07-30T13:20:43.762" v="2"/>
          <ac:spMkLst>
            <pc:docMk/>
            <pc:sldMk cId="3443143569" sldId="257"/>
            <ac:spMk id="12" creationId="{CD9FE4EF-C4D8-49A0-B2FF-81D8DB7D8A24}"/>
          </ac:spMkLst>
        </pc:spChg>
        <pc:spChg chg="add">
          <ac:chgData name="Doma Pratheek" userId="S::doma.pratheek2019@vitstudent.ac.in::4ab44d73-f6a1-4c1b-a5f9-9cd099696593" providerId="AD" clId="Web-{4C8397DC-3596-4CE7-83E4-9CF6627E7683}" dt="2021-07-30T13:20:43.778" v="3"/>
          <ac:spMkLst>
            <pc:docMk/>
            <pc:sldMk cId="3443143569" sldId="257"/>
            <ac:spMk id="13" creationId="{508BEF50-7B1E-49A4-BC19-5F4F1D755E64}"/>
          </ac:spMkLst>
        </pc:spChg>
        <pc:spChg chg="add del">
          <ac:chgData name="Doma Pratheek" userId="S::doma.pratheek2019@vitstudent.ac.in::4ab44d73-f6a1-4c1b-a5f9-9cd099696593" providerId="AD" clId="Web-{4C8397DC-3596-4CE7-83E4-9CF6627E7683}" dt="2021-07-30T13:20:43.762" v="2"/>
          <ac:spMkLst>
            <pc:docMk/>
            <pc:sldMk cId="3443143569" sldId="257"/>
            <ac:spMk id="14" creationId="{4300840D-0A0B-4512-BACA-B439D5B9C57C}"/>
          </ac:spMkLst>
        </pc:spChg>
        <pc:spChg chg="add">
          <ac:chgData name="Doma Pratheek" userId="S::doma.pratheek2019@vitstudent.ac.in::4ab44d73-f6a1-4c1b-a5f9-9cd099696593" providerId="AD" clId="Web-{4C8397DC-3596-4CE7-83E4-9CF6627E7683}" dt="2021-07-30T13:20:43.778" v="3"/>
          <ac:spMkLst>
            <pc:docMk/>
            <pc:sldMk cId="3443143569" sldId="257"/>
            <ac:spMk id="15" creationId="{3FBAD350-5664-4811-A208-657FB882D350}"/>
          </ac:spMkLst>
        </pc:spChg>
        <pc:spChg chg="add del">
          <ac:chgData name="Doma Pratheek" userId="S::doma.pratheek2019@vitstudent.ac.in::4ab44d73-f6a1-4c1b-a5f9-9cd099696593" providerId="AD" clId="Web-{4C8397DC-3596-4CE7-83E4-9CF6627E7683}" dt="2021-07-30T13:20:43.762" v="2"/>
          <ac:spMkLst>
            <pc:docMk/>
            <pc:sldMk cId="3443143569" sldId="257"/>
            <ac:spMk id="16" creationId="{D2B78728-A580-49A7-84F9-6EF6F583ADE0}"/>
          </ac:spMkLst>
        </pc:spChg>
        <pc:spChg chg="add del">
          <ac:chgData name="Doma Pratheek" userId="S::doma.pratheek2019@vitstudent.ac.in::4ab44d73-f6a1-4c1b-a5f9-9cd099696593" providerId="AD" clId="Web-{4C8397DC-3596-4CE7-83E4-9CF6627E7683}" dt="2021-07-30T13:20:43.762" v="2"/>
          <ac:spMkLst>
            <pc:docMk/>
            <pc:sldMk cId="3443143569" sldId="257"/>
            <ac:spMk id="18" creationId="{38FAA1A1-D861-433F-88FA-1E9D6FD31D11}"/>
          </ac:spMkLst>
        </pc:spChg>
        <pc:spChg chg="add del">
          <ac:chgData name="Doma Pratheek" userId="S::doma.pratheek2019@vitstudent.ac.in::4ab44d73-f6a1-4c1b-a5f9-9cd099696593" providerId="AD" clId="Web-{4C8397DC-3596-4CE7-83E4-9CF6627E7683}" dt="2021-07-30T13:20:43.762" v="2"/>
          <ac:spMkLst>
            <pc:docMk/>
            <pc:sldMk cId="3443143569" sldId="257"/>
            <ac:spMk id="20" creationId="{8D71EDA1-87BF-4D5D-AB79-F346FD19278A}"/>
          </ac:spMkLst>
        </pc:spChg>
        <pc:spChg chg="add">
          <ac:chgData name="Doma Pratheek" userId="S::doma.pratheek2019@vitstudent.ac.in::4ab44d73-f6a1-4c1b-a5f9-9cd099696593" providerId="AD" clId="Web-{4C8397DC-3596-4CE7-83E4-9CF6627E7683}" dt="2021-07-30T13:20:43.778" v="3"/>
          <ac:spMkLst>
            <pc:docMk/>
            <pc:sldMk cId="3443143569" sldId="257"/>
            <ac:spMk id="22" creationId="{C39ADB8F-D187-49D7-BDCF-C1B6DC727068}"/>
          </ac:spMkLst>
        </pc:spChg>
        <pc:spChg chg="del">
          <ac:chgData name="Doma Pratheek" userId="S::doma.pratheek2019@vitstudent.ac.in::4ab44d73-f6a1-4c1b-a5f9-9cd099696593" providerId="AD" clId="Web-{4C8397DC-3596-4CE7-83E4-9CF6627E7683}" dt="2021-07-30T13:53:21.011" v="34"/>
          <ac:spMkLst>
            <pc:docMk/>
            <pc:sldMk cId="3443143569" sldId="257"/>
            <ac:spMk id="29" creationId="{A7AE9375-4664-4DB2-922D-2782A6E439AC}"/>
          </ac:spMkLst>
        </pc:spChg>
        <pc:spChg chg="del">
          <ac:chgData name="Doma Pratheek" userId="S::doma.pratheek2019@vitstudent.ac.in::4ab44d73-f6a1-4c1b-a5f9-9cd099696593" providerId="AD" clId="Web-{4C8397DC-3596-4CE7-83E4-9CF6627E7683}" dt="2021-07-30T13:53:21.011" v="34"/>
          <ac:spMkLst>
            <pc:docMk/>
            <pc:sldMk cId="3443143569" sldId="257"/>
            <ac:spMk id="31" creationId="{C87417AF-190E-4D6E-AFA6-7D3E84B0B430}"/>
          </ac:spMkLst>
        </pc:spChg>
        <pc:spChg chg="del">
          <ac:chgData name="Doma Pratheek" userId="S::doma.pratheek2019@vitstudent.ac.in::4ab44d73-f6a1-4c1b-a5f9-9cd099696593" providerId="AD" clId="Web-{4C8397DC-3596-4CE7-83E4-9CF6627E7683}" dt="2021-07-30T13:53:21.011" v="34"/>
          <ac:spMkLst>
            <pc:docMk/>
            <pc:sldMk cId="3443143569" sldId="257"/>
            <ac:spMk id="33" creationId="{80B30ED8-273E-4C07-8568-2FE5CC5C483D}"/>
          </ac:spMkLst>
        </pc:spChg>
        <pc:spChg chg="add">
          <ac:chgData name="Doma Pratheek" userId="S::doma.pratheek2019@vitstudent.ac.in::4ab44d73-f6a1-4c1b-a5f9-9cd099696593" providerId="AD" clId="Web-{4C8397DC-3596-4CE7-83E4-9CF6627E7683}" dt="2021-07-30T13:53:21.011" v="34"/>
          <ac:spMkLst>
            <pc:docMk/>
            <pc:sldMk cId="3443143569" sldId="257"/>
            <ac:spMk id="35" creationId="{2172A0AC-3DCE-4672-BCAF-28FEF91F6020}"/>
          </ac:spMkLst>
        </pc:spChg>
        <pc:spChg chg="add">
          <ac:chgData name="Doma Pratheek" userId="S::doma.pratheek2019@vitstudent.ac.in::4ab44d73-f6a1-4c1b-a5f9-9cd099696593" providerId="AD" clId="Web-{4C8397DC-3596-4CE7-83E4-9CF6627E7683}" dt="2021-07-30T13:53:21.011" v="34"/>
          <ac:spMkLst>
            <pc:docMk/>
            <pc:sldMk cId="3443143569" sldId="257"/>
            <ac:spMk id="37" creationId="{AE6F1C77-EDC9-4C5F-8C1C-62DD46BDA3C3}"/>
          </ac:spMkLst>
        </pc:spChg>
        <pc:picChg chg="mod">
          <ac:chgData name="Doma Pratheek" userId="S::doma.pratheek2019@vitstudent.ac.in::4ab44d73-f6a1-4c1b-a5f9-9cd099696593" providerId="AD" clId="Web-{4C8397DC-3596-4CE7-83E4-9CF6627E7683}" dt="2021-07-30T13:54:00.949" v="39" actId="1076"/>
          <ac:picMkLst>
            <pc:docMk/>
            <pc:sldMk cId="3443143569" sldId="257"/>
            <ac:picMk id="4" creationId="{274899D5-27CD-46B7-A74D-8E75931CA361}"/>
          </ac:picMkLst>
        </pc:picChg>
        <pc:picChg chg="mod ord">
          <ac:chgData name="Doma Pratheek" userId="S::doma.pratheek2019@vitstudent.ac.in::4ab44d73-f6a1-4c1b-a5f9-9cd099696593" providerId="AD" clId="Web-{4C8397DC-3596-4CE7-83E4-9CF6627E7683}" dt="2021-07-30T13:53:21.011" v="34"/>
          <ac:picMkLst>
            <pc:docMk/>
            <pc:sldMk cId="3443143569" sldId="257"/>
            <ac:picMk id="8" creationId="{AD136D60-AA3D-4427-934D-8EDBE82DC36F}"/>
          </ac:picMkLst>
        </pc:picChg>
        <pc:cxnChg chg="add">
          <ac:chgData name="Doma Pratheek" userId="S::doma.pratheek2019@vitstudent.ac.in::4ab44d73-f6a1-4c1b-a5f9-9cd099696593" providerId="AD" clId="Web-{4C8397DC-3596-4CE7-83E4-9CF6627E7683}" dt="2021-07-30T13:20:43.778" v="3"/>
          <ac:cxnSpMkLst>
            <pc:docMk/>
            <pc:sldMk cId="3443143569" sldId="257"/>
            <ac:cxnSpMk id="11" creationId="{56020367-4FD5-4596-8E10-C5F095CD8DBF}"/>
          </ac:cxnSpMkLst>
        </pc:cxnChg>
        <pc:cxnChg chg="del">
          <ac:chgData name="Doma Pratheek" userId="S::doma.pratheek2019@vitstudent.ac.in::4ab44d73-f6a1-4c1b-a5f9-9cd099696593" providerId="AD" clId="Web-{4C8397DC-3596-4CE7-83E4-9CF6627E7683}" dt="2021-07-30T13:53:21.011" v="34"/>
          <ac:cxnSpMkLst>
            <pc:docMk/>
            <pc:sldMk cId="3443143569" sldId="257"/>
            <ac:cxnSpMk id="30" creationId="{EE504C98-6397-41C1-A8D8-2D9C4ED307E0}"/>
          </ac:cxnSpMkLst>
        </pc:cxnChg>
      </pc:sldChg>
      <pc:sldChg chg="addSp delSp modSp mod setClrOvrMap">
        <pc:chgData name="Doma Pratheek" userId="S::doma.pratheek2019@vitstudent.ac.in::4ab44d73-f6a1-4c1b-a5f9-9cd099696593" providerId="AD" clId="Web-{4C8397DC-3596-4CE7-83E4-9CF6627E7683}" dt="2021-07-30T13:57:09.667" v="55" actId="14100"/>
        <pc:sldMkLst>
          <pc:docMk/>
          <pc:sldMk cId="1252091668" sldId="259"/>
        </pc:sldMkLst>
        <pc:spChg chg="mod">
          <ac:chgData name="Doma Pratheek" userId="S::doma.pratheek2019@vitstudent.ac.in::4ab44d73-f6a1-4c1b-a5f9-9cd099696593" providerId="AD" clId="Web-{4C8397DC-3596-4CE7-83E4-9CF6627E7683}" dt="2021-07-30T13:56:43.620" v="45"/>
          <ac:spMkLst>
            <pc:docMk/>
            <pc:sldMk cId="1252091668" sldId="259"/>
            <ac:spMk id="2" creationId="{FBEA6126-6D80-4B56-816B-AE3EB418323E}"/>
          </ac:spMkLst>
        </pc:spChg>
        <pc:spChg chg="mod">
          <ac:chgData name="Doma Pratheek" userId="S::doma.pratheek2019@vitstudent.ac.in::4ab44d73-f6a1-4c1b-a5f9-9cd099696593" providerId="AD" clId="Web-{4C8397DC-3596-4CE7-83E4-9CF6627E7683}" dt="2021-07-30T13:57:09.667" v="55" actId="14100"/>
          <ac:spMkLst>
            <pc:docMk/>
            <pc:sldMk cId="1252091668" sldId="259"/>
            <ac:spMk id="18" creationId="{8F0E4C8B-5D31-4DE3-B275-2E4790956AC2}"/>
          </ac:spMkLst>
        </pc:spChg>
        <pc:spChg chg="del">
          <ac:chgData name="Doma Pratheek" userId="S::doma.pratheek2019@vitstudent.ac.in::4ab44d73-f6a1-4c1b-a5f9-9cd099696593" providerId="AD" clId="Web-{4C8397DC-3596-4CE7-83E4-9CF6627E7683}" dt="2021-07-30T13:56:43.620" v="45"/>
          <ac:spMkLst>
            <pc:docMk/>
            <pc:sldMk cId="1252091668" sldId="259"/>
            <ac:spMk id="21" creationId="{3CD9DF72-87A3-404E-A828-84CBF11A8303}"/>
          </ac:spMkLst>
        </pc:spChg>
        <pc:spChg chg="add">
          <ac:chgData name="Doma Pratheek" userId="S::doma.pratheek2019@vitstudent.ac.in::4ab44d73-f6a1-4c1b-a5f9-9cd099696593" providerId="AD" clId="Web-{4C8397DC-3596-4CE7-83E4-9CF6627E7683}" dt="2021-07-30T13:56:43.620" v="45"/>
          <ac:spMkLst>
            <pc:docMk/>
            <pc:sldMk cId="1252091668" sldId="259"/>
            <ac:spMk id="28" creationId="{C5E6CFF1-2F42-4E10-9A97-F116F46F53FE}"/>
          </ac:spMkLst>
        </pc:spChg>
        <pc:picChg chg="mod">
          <ac:chgData name="Doma Pratheek" userId="S::doma.pratheek2019@vitstudent.ac.in::4ab44d73-f6a1-4c1b-a5f9-9cd099696593" providerId="AD" clId="Web-{4C8397DC-3596-4CE7-83E4-9CF6627E7683}" dt="2021-07-30T13:56:43.620" v="45"/>
          <ac:picMkLst>
            <pc:docMk/>
            <pc:sldMk cId="1252091668" sldId="259"/>
            <ac:picMk id="7" creationId="{B650E4B7-DFF5-48BD-9EFB-6AD47F4230FD}"/>
          </ac:picMkLst>
        </pc:picChg>
        <pc:cxnChg chg="del">
          <ac:chgData name="Doma Pratheek" userId="S::doma.pratheek2019@vitstudent.ac.in::4ab44d73-f6a1-4c1b-a5f9-9cd099696593" providerId="AD" clId="Web-{4C8397DC-3596-4CE7-83E4-9CF6627E7683}" dt="2021-07-30T13:56:43.620" v="45"/>
          <ac:cxnSpMkLst>
            <pc:docMk/>
            <pc:sldMk cId="1252091668" sldId="259"/>
            <ac:cxnSpMk id="23" creationId="{20E3A342-4D61-4E3F-AF90-1AB42AEB96CC}"/>
          </ac:cxnSpMkLst>
        </pc:cxnChg>
        <pc:cxnChg chg="add">
          <ac:chgData name="Doma Pratheek" userId="S::doma.pratheek2019@vitstudent.ac.in::4ab44d73-f6a1-4c1b-a5f9-9cd099696593" providerId="AD" clId="Web-{4C8397DC-3596-4CE7-83E4-9CF6627E7683}" dt="2021-07-30T13:56:43.620" v="45"/>
          <ac:cxnSpMkLst>
            <pc:docMk/>
            <pc:sldMk cId="1252091668" sldId="259"/>
            <ac:cxnSpMk id="30" creationId="{67182200-4859-4C8D-BCBB-55B245C28BA3}"/>
          </ac:cxnSpMkLst>
        </pc:cxnChg>
      </pc:sldChg>
    </pc:docChg>
  </pc:docChgLst>
  <pc:docChgLst>
    <pc:chgData name="Doma Pratheek" userId="S::doma.pratheek2019@vitstudent.ac.in::4ab44d73-f6a1-4c1b-a5f9-9cd099696593" providerId="AD" clId="Web-{A6DA76DC-B26E-473C-AC44-C63DCB4548C8}"/>
    <pc:docChg chg="addSld delSld modSld">
      <pc:chgData name="Doma Pratheek" userId="S::doma.pratheek2019@vitstudent.ac.in::4ab44d73-f6a1-4c1b-a5f9-9cd099696593" providerId="AD" clId="Web-{A6DA76DC-B26E-473C-AC44-C63DCB4548C8}" dt="2021-07-30T19:37:40.457" v="300" actId="14100"/>
      <pc:docMkLst>
        <pc:docMk/>
      </pc:docMkLst>
      <pc:sldChg chg="modSp">
        <pc:chgData name="Doma Pratheek" userId="S::doma.pratheek2019@vitstudent.ac.in::4ab44d73-f6a1-4c1b-a5f9-9cd099696593" providerId="AD" clId="Web-{A6DA76DC-B26E-473C-AC44-C63DCB4548C8}" dt="2021-07-30T19:10:01.148" v="260" actId="1076"/>
        <pc:sldMkLst>
          <pc:docMk/>
          <pc:sldMk cId="3443143569" sldId="257"/>
        </pc:sldMkLst>
        <pc:spChg chg="mod">
          <ac:chgData name="Doma Pratheek" userId="S::doma.pratheek2019@vitstudent.ac.in::4ab44d73-f6a1-4c1b-a5f9-9cd099696593" providerId="AD" clId="Web-{A6DA76DC-B26E-473C-AC44-C63DCB4548C8}" dt="2021-07-30T19:10:01.148" v="260" actId="1076"/>
          <ac:spMkLst>
            <pc:docMk/>
            <pc:sldMk cId="3443143569" sldId="257"/>
            <ac:spMk id="2" creationId="{8260DA1B-26BC-41A3-B50B-B6D9ED9256D2}"/>
          </ac:spMkLst>
        </pc:spChg>
        <pc:spChg chg="mod">
          <ac:chgData name="Doma Pratheek" userId="S::doma.pratheek2019@vitstudent.ac.in::4ab44d73-f6a1-4c1b-a5f9-9cd099696593" providerId="AD" clId="Web-{A6DA76DC-B26E-473C-AC44-C63DCB4548C8}" dt="2021-07-30T19:09:41.148" v="259" actId="20577"/>
          <ac:spMkLst>
            <pc:docMk/>
            <pc:sldMk cId="3443143569" sldId="257"/>
            <ac:spMk id="3" creationId="{B91B6A64-DC2D-421D-887F-AFCE1F58E906}"/>
          </ac:spMkLst>
        </pc:spChg>
      </pc:sldChg>
      <pc:sldChg chg="modSp">
        <pc:chgData name="Doma Pratheek" userId="S::doma.pratheek2019@vitstudent.ac.in::4ab44d73-f6a1-4c1b-a5f9-9cd099696593" providerId="AD" clId="Web-{A6DA76DC-B26E-473C-AC44-C63DCB4548C8}" dt="2021-07-30T19:31:22.611" v="299" actId="14100"/>
        <pc:sldMkLst>
          <pc:docMk/>
          <pc:sldMk cId="2504954639" sldId="260"/>
        </pc:sldMkLst>
        <pc:spChg chg="mod">
          <ac:chgData name="Doma Pratheek" userId="S::doma.pratheek2019@vitstudent.ac.in::4ab44d73-f6a1-4c1b-a5f9-9cd099696593" providerId="AD" clId="Web-{A6DA76DC-B26E-473C-AC44-C63DCB4548C8}" dt="2021-07-30T19:13:17.227" v="265" actId="14100"/>
          <ac:spMkLst>
            <pc:docMk/>
            <pc:sldMk cId="2504954639" sldId="260"/>
            <ac:spMk id="2" creationId="{92674C85-334E-4FEB-9F3A-FDD4F308B498}"/>
          </ac:spMkLst>
        </pc:spChg>
        <pc:spChg chg="mod">
          <ac:chgData name="Doma Pratheek" userId="S::doma.pratheek2019@vitstudent.ac.in::4ab44d73-f6a1-4c1b-a5f9-9cd099696593" providerId="AD" clId="Web-{A6DA76DC-B26E-473C-AC44-C63DCB4548C8}" dt="2021-07-30T19:13:14.508" v="264" actId="14100"/>
          <ac:spMkLst>
            <pc:docMk/>
            <pc:sldMk cId="2504954639" sldId="260"/>
            <ac:spMk id="9" creationId="{9C38D687-D922-481E-A7B9-C637493A106D}"/>
          </ac:spMkLst>
        </pc:spChg>
        <pc:picChg chg="mod">
          <ac:chgData name="Doma Pratheek" userId="S::doma.pratheek2019@vitstudent.ac.in::4ab44d73-f6a1-4c1b-a5f9-9cd099696593" providerId="AD" clId="Web-{A6DA76DC-B26E-473C-AC44-C63DCB4548C8}" dt="2021-07-30T19:31:22.611" v="299" actId="14100"/>
          <ac:picMkLst>
            <pc:docMk/>
            <pc:sldMk cId="2504954639" sldId="260"/>
            <ac:picMk id="3" creationId="{9F576695-8FAB-4265-A49E-0FBBFE2BF56D}"/>
          </ac:picMkLst>
        </pc:picChg>
      </pc:sldChg>
      <pc:sldChg chg="addSp modSp">
        <pc:chgData name="Doma Pratheek" userId="S::doma.pratheek2019@vitstudent.ac.in::4ab44d73-f6a1-4c1b-a5f9-9cd099696593" providerId="AD" clId="Web-{A6DA76DC-B26E-473C-AC44-C63DCB4548C8}" dt="2021-07-30T18:47:13.024" v="244" actId="14100"/>
        <pc:sldMkLst>
          <pc:docMk/>
          <pc:sldMk cId="394232616" sldId="261"/>
        </pc:sldMkLst>
        <pc:spChg chg="mod">
          <ac:chgData name="Doma Pratheek" userId="S::doma.pratheek2019@vitstudent.ac.in::4ab44d73-f6a1-4c1b-a5f9-9cd099696593" providerId="AD" clId="Web-{A6DA76DC-B26E-473C-AC44-C63DCB4548C8}" dt="2021-07-30T17:24:35.455" v="162" actId="1076"/>
          <ac:spMkLst>
            <pc:docMk/>
            <pc:sldMk cId="394232616" sldId="261"/>
            <ac:spMk id="2" creationId="{33639678-2A2B-4B11-B401-5902FAF45AC4}"/>
          </ac:spMkLst>
        </pc:spChg>
        <pc:spChg chg="add">
          <ac:chgData name="Doma Pratheek" userId="S::doma.pratheek2019@vitstudent.ac.in::4ab44d73-f6a1-4c1b-a5f9-9cd099696593" providerId="AD" clId="Web-{A6DA76DC-B26E-473C-AC44-C63DCB4548C8}" dt="2021-07-30T17:26:17.814" v="189"/>
          <ac:spMkLst>
            <pc:docMk/>
            <pc:sldMk cId="394232616" sldId="261"/>
            <ac:spMk id="7" creationId="{06A4F4F8-ED04-4F93-9850-156650B7E53E}"/>
          </ac:spMkLst>
        </pc:spChg>
        <pc:spChg chg="mod">
          <ac:chgData name="Doma Pratheek" userId="S::doma.pratheek2019@vitstudent.ac.in::4ab44d73-f6a1-4c1b-a5f9-9cd099696593" providerId="AD" clId="Web-{A6DA76DC-B26E-473C-AC44-C63DCB4548C8}" dt="2021-07-30T18:47:13.024" v="244" actId="14100"/>
          <ac:spMkLst>
            <pc:docMk/>
            <pc:sldMk cId="394232616" sldId="261"/>
            <ac:spMk id="9" creationId="{EEC6305D-44FE-4A82-AA25-6C58610178AC}"/>
          </ac:spMkLst>
        </pc:spChg>
      </pc:sldChg>
      <pc:sldChg chg="addSp delSp modSp">
        <pc:chgData name="Doma Pratheek" userId="S::doma.pratheek2019@vitstudent.ac.in::4ab44d73-f6a1-4c1b-a5f9-9cd099696593" providerId="AD" clId="Web-{A6DA76DC-B26E-473C-AC44-C63DCB4548C8}" dt="2021-07-30T18:28:34.794" v="207" actId="1076"/>
        <pc:sldMkLst>
          <pc:docMk/>
          <pc:sldMk cId="2406787684" sldId="262"/>
        </pc:sldMkLst>
        <pc:spChg chg="mod">
          <ac:chgData name="Doma Pratheek" userId="S::doma.pratheek2019@vitstudent.ac.in::4ab44d73-f6a1-4c1b-a5f9-9cd099696593" providerId="AD" clId="Web-{A6DA76DC-B26E-473C-AC44-C63DCB4548C8}" dt="2021-07-30T18:27:32.310" v="198" actId="20577"/>
          <ac:spMkLst>
            <pc:docMk/>
            <pc:sldMk cId="2406787684" sldId="262"/>
            <ac:spMk id="2" creationId="{795608FB-1C49-4DBD-9207-F780E8D4F01F}"/>
          </ac:spMkLst>
        </pc:spChg>
        <pc:spChg chg="del">
          <ac:chgData name="Doma Pratheek" userId="S::doma.pratheek2019@vitstudent.ac.in::4ab44d73-f6a1-4c1b-a5f9-9cd099696593" providerId="AD" clId="Web-{A6DA76DC-B26E-473C-AC44-C63DCB4548C8}" dt="2021-07-30T18:28:02.731" v="199"/>
          <ac:spMkLst>
            <pc:docMk/>
            <pc:sldMk cId="2406787684" sldId="262"/>
            <ac:spMk id="9" creationId="{473F3DCD-32C0-44DB-8093-854F2ED57630}"/>
          </ac:spMkLst>
        </pc:spChg>
        <pc:picChg chg="add mod ord">
          <ac:chgData name="Doma Pratheek" userId="S::doma.pratheek2019@vitstudent.ac.in::4ab44d73-f6a1-4c1b-a5f9-9cd099696593" providerId="AD" clId="Web-{A6DA76DC-B26E-473C-AC44-C63DCB4548C8}" dt="2021-07-30T18:28:34.794" v="207" actId="1076"/>
          <ac:picMkLst>
            <pc:docMk/>
            <pc:sldMk cId="2406787684" sldId="262"/>
            <ac:picMk id="3" creationId="{23D57F1E-21D2-4C30-A42B-391B791F336D}"/>
          </ac:picMkLst>
        </pc:picChg>
      </pc:sldChg>
      <pc:sldChg chg="addSp delSp modSp new mod setBg setClrOvrMap modShow">
        <pc:chgData name="Doma Pratheek" userId="S::doma.pratheek2019@vitstudent.ac.in::4ab44d73-f6a1-4c1b-a5f9-9cd099696593" providerId="AD" clId="Web-{A6DA76DC-B26E-473C-AC44-C63DCB4548C8}" dt="2021-07-30T19:27:04.688" v="297" actId="20577"/>
        <pc:sldMkLst>
          <pc:docMk/>
          <pc:sldMk cId="2359067828" sldId="264"/>
        </pc:sldMkLst>
        <pc:spChg chg="mod ord">
          <ac:chgData name="Doma Pratheek" userId="S::doma.pratheek2019@vitstudent.ac.in::4ab44d73-f6a1-4c1b-a5f9-9cd099696593" providerId="AD" clId="Web-{A6DA76DC-B26E-473C-AC44-C63DCB4548C8}" dt="2021-07-30T19:20:30.076" v="272" actId="14100"/>
          <ac:spMkLst>
            <pc:docMk/>
            <pc:sldMk cId="2359067828" sldId="264"/>
            <ac:spMk id="2" creationId="{55E4BE85-D143-4FDB-B4DE-AAF05BD132E1}"/>
          </ac:spMkLst>
        </pc:spChg>
        <pc:spChg chg="del">
          <ac:chgData name="Doma Pratheek" userId="S::doma.pratheek2019@vitstudent.ac.in::4ab44d73-f6a1-4c1b-a5f9-9cd099696593" providerId="AD" clId="Web-{A6DA76DC-B26E-473C-AC44-C63DCB4548C8}" dt="2021-07-30T18:30:34.090" v="225"/>
          <ac:spMkLst>
            <pc:docMk/>
            <pc:sldMk cId="2359067828" sldId="264"/>
            <ac:spMk id="3" creationId="{52E150A0-5435-422D-B92C-9A0F07354F1B}"/>
          </ac:spMkLst>
        </pc:spChg>
        <pc:spChg chg="add mod ord">
          <ac:chgData name="Doma Pratheek" userId="S::doma.pratheek2019@vitstudent.ac.in::4ab44d73-f6a1-4c1b-a5f9-9cd099696593" providerId="AD" clId="Web-{A6DA76DC-B26E-473C-AC44-C63DCB4548C8}" dt="2021-07-30T18:31:27.621" v="238"/>
          <ac:spMkLst>
            <pc:docMk/>
            <pc:sldMk cId="2359067828" sldId="264"/>
            <ac:spMk id="5" creationId="{79A9DE45-AEEB-4A6D-A9E6-486DC3E8FF1D}"/>
          </ac:spMkLst>
        </pc:spChg>
        <pc:spChg chg="add del mod">
          <ac:chgData name="Doma Pratheek" userId="S::doma.pratheek2019@vitstudent.ac.in::4ab44d73-f6a1-4c1b-a5f9-9cd099696593" providerId="AD" clId="Web-{A6DA76DC-B26E-473C-AC44-C63DCB4548C8}" dt="2021-07-30T19:20:16.342" v="268"/>
          <ac:spMkLst>
            <pc:docMk/>
            <pc:sldMk cId="2359067828" sldId="264"/>
            <ac:spMk id="7" creationId="{88ACFC6C-F81D-4EB5-A8F5-2FC9ED0B228A}"/>
          </ac:spMkLst>
        </pc:spChg>
        <pc:spChg chg="add mod">
          <ac:chgData name="Doma Pratheek" userId="S::doma.pratheek2019@vitstudent.ac.in::4ab44d73-f6a1-4c1b-a5f9-9cd099696593" providerId="AD" clId="Web-{A6DA76DC-B26E-473C-AC44-C63DCB4548C8}" dt="2021-07-30T19:27:04.688" v="297" actId="20577"/>
          <ac:spMkLst>
            <pc:docMk/>
            <pc:sldMk cId="2359067828" sldId="264"/>
            <ac:spMk id="11" creationId="{9FA43DC5-16AD-4E05-9BC9-85FF9C2DB485}"/>
          </ac:spMkLst>
        </pc:spChg>
        <pc:spChg chg="add">
          <ac:chgData name="Doma Pratheek" userId="S::doma.pratheek2019@vitstudent.ac.in::4ab44d73-f6a1-4c1b-a5f9-9cd099696593" providerId="AD" clId="Web-{A6DA76DC-B26E-473C-AC44-C63DCB4548C8}" dt="2021-07-30T18:31:27.621" v="238"/>
          <ac:spMkLst>
            <pc:docMk/>
            <pc:sldMk cId="2359067828" sldId="264"/>
            <ac:spMk id="14" creationId="{8F23F8A3-8FD7-4779-8323-FDC26BE99889}"/>
          </ac:spMkLst>
        </pc:spChg>
        <pc:spChg chg="add">
          <ac:chgData name="Doma Pratheek" userId="S::doma.pratheek2019@vitstudent.ac.in::4ab44d73-f6a1-4c1b-a5f9-9cd099696593" providerId="AD" clId="Web-{A6DA76DC-B26E-473C-AC44-C63DCB4548C8}" dt="2021-07-30T18:31:27.621" v="238"/>
          <ac:spMkLst>
            <pc:docMk/>
            <pc:sldMk cId="2359067828" sldId="264"/>
            <ac:spMk id="16" creationId="{F605C4CC-A25C-416F-8333-7CB7DC97D870}"/>
          </ac:spMkLst>
        </pc:spChg>
        <pc:picChg chg="add mod ord">
          <ac:chgData name="Doma Pratheek" userId="S::doma.pratheek2019@vitstudent.ac.in::4ab44d73-f6a1-4c1b-a5f9-9cd099696593" providerId="AD" clId="Web-{A6DA76DC-B26E-473C-AC44-C63DCB4548C8}" dt="2021-07-30T18:31:27.621" v="238"/>
          <ac:picMkLst>
            <pc:docMk/>
            <pc:sldMk cId="2359067828" sldId="264"/>
            <ac:picMk id="4" creationId="{03E9CE80-AE44-4669-8571-6F700860D3A9}"/>
          </ac:picMkLst>
        </pc:picChg>
      </pc:sldChg>
      <pc:sldChg chg="addSp modSp new mod setBg setClrOvrMap">
        <pc:chgData name="Doma Pratheek" userId="S::doma.pratheek2019@vitstudent.ac.in::4ab44d73-f6a1-4c1b-a5f9-9cd099696593" providerId="AD" clId="Web-{A6DA76DC-B26E-473C-AC44-C63DCB4548C8}" dt="2021-07-30T19:27:43.173" v="298" actId="20577"/>
        <pc:sldMkLst>
          <pc:docMk/>
          <pc:sldMk cId="2327658108" sldId="265"/>
        </pc:sldMkLst>
        <pc:spChg chg="mod">
          <ac:chgData name="Doma Pratheek" userId="S::doma.pratheek2019@vitstudent.ac.in::4ab44d73-f6a1-4c1b-a5f9-9cd099696593" providerId="AD" clId="Web-{A6DA76DC-B26E-473C-AC44-C63DCB4548C8}" dt="2021-07-30T19:05:50.475" v="254"/>
          <ac:spMkLst>
            <pc:docMk/>
            <pc:sldMk cId="2327658108" sldId="265"/>
            <ac:spMk id="2" creationId="{CDC38D22-EDE4-40AB-8F90-F6C063ECF4A6}"/>
          </ac:spMkLst>
        </pc:spChg>
        <pc:spChg chg="mod">
          <ac:chgData name="Doma Pratheek" userId="S::doma.pratheek2019@vitstudent.ac.in::4ab44d73-f6a1-4c1b-a5f9-9cd099696593" providerId="AD" clId="Web-{A6DA76DC-B26E-473C-AC44-C63DCB4548C8}" dt="2021-07-30T19:27:43.173" v="298" actId="20577"/>
          <ac:spMkLst>
            <pc:docMk/>
            <pc:sldMk cId="2327658108" sldId="265"/>
            <ac:spMk id="3" creationId="{D3C0E187-8364-47EF-BAAF-4385A048BC91}"/>
          </ac:spMkLst>
        </pc:spChg>
        <pc:spChg chg="add">
          <ac:chgData name="Doma Pratheek" userId="S::doma.pratheek2019@vitstudent.ac.in::4ab44d73-f6a1-4c1b-a5f9-9cd099696593" providerId="AD" clId="Web-{A6DA76DC-B26E-473C-AC44-C63DCB4548C8}" dt="2021-07-30T19:05:50.475" v="254"/>
          <ac:spMkLst>
            <pc:docMk/>
            <pc:sldMk cId="2327658108" sldId="265"/>
            <ac:spMk id="9" creationId="{8F23F8A3-8FD7-4779-8323-FDC26BE99889}"/>
          </ac:spMkLst>
        </pc:spChg>
        <pc:spChg chg="add">
          <ac:chgData name="Doma Pratheek" userId="S::doma.pratheek2019@vitstudent.ac.in::4ab44d73-f6a1-4c1b-a5f9-9cd099696593" providerId="AD" clId="Web-{A6DA76DC-B26E-473C-AC44-C63DCB4548C8}" dt="2021-07-30T19:05:50.475" v="254"/>
          <ac:spMkLst>
            <pc:docMk/>
            <pc:sldMk cId="2327658108" sldId="265"/>
            <ac:spMk id="11" creationId="{F605C4CC-A25C-416F-8333-7CB7DC97D870}"/>
          </ac:spMkLst>
        </pc:spChg>
        <pc:picChg chg="add">
          <ac:chgData name="Doma Pratheek" userId="S::doma.pratheek2019@vitstudent.ac.in::4ab44d73-f6a1-4c1b-a5f9-9cd099696593" providerId="AD" clId="Web-{A6DA76DC-B26E-473C-AC44-C63DCB4548C8}" dt="2021-07-30T19:05:50.475" v="254"/>
          <ac:picMkLst>
            <pc:docMk/>
            <pc:sldMk cId="2327658108" sldId="265"/>
            <ac:picMk id="5" creationId="{FCC947CD-621D-4B3F-B226-57FE5B7D57CB}"/>
          </ac:picMkLst>
        </pc:picChg>
      </pc:sldChg>
      <pc:sldChg chg="addSp modSp new mod setBg setClrOvrMap">
        <pc:chgData name="Doma Pratheek" userId="S::doma.pratheek2019@vitstudent.ac.in::4ab44d73-f6a1-4c1b-a5f9-9cd099696593" providerId="AD" clId="Web-{A6DA76DC-B26E-473C-AC44-C63DCB4548C8}" dt="2021-07-30T19:23:43.499" v="284" actId="20577"/>
        <pc:sldMkLst>
          <pc:docMk/>
          <pc:sldMk cId="1991148943" sldId="266"/>
        </pc:sldMkLst>
        <pc:spChg chg="mod">
          <ac:chgData name="Doma Pratheek" userId="S::doma.pratheek2019@vitstudent.ac.in::4ab44d73-f6a1-4c1b-a5f9-9cd099696593" providerId="AD" clId="Web-{A6DA76DC-B26E-473C-AC44-C63DCB4548C8}" dt="2021-07-30T19:06:22.475" v="255"/>
          <ac:spMkLst>
            <pc:docMk/>
            <pc:sldMk cId="1991148943" sldId="266"/>
            <ac:spMk id="2" creationId="{767AE82A-EB86-40BC-90D2-DF3B10AFE330}"/>
          </ac:spMkLst>
        </pc:spChg>
        <pc:spChg chg="mod">
          <ac:chgData name="Doma Pratheek" userId="S::doma.pratheek2019@vitstudent.ac.in::4ab44d73-f6a1-4c1b-a5f9-9cd099696593" providerId="AD" clId="Web-{A6DA76DC-B26E-473C-AC44-C63DCB4548C8}" dt="2021-07-30T19:23:43.499" v="284" actId="20577"/>
          <ac:spMkLst>
            <pc:docMk/>
            <pc:sldMk cId="1991148943" sldId="266"/>
            <ac:spMk id="3" creationId="{C05A98B6-D65A-46E7-83EB-F6FE8577CAEE}"/>
          </ac:spMkLst>
        </pc:spChg>
        <pc:spChg chg="add">
          <ac:chgData name="Doma Pratheek" userId="S::doma.pratheek2019@vitstudent.ac.in::4ab44d73-f6a1-4c1b-a5f9-9cd099696593" providerId="AD" clId="Web-{A6DA76DC-B26E-473C-AC44-C63DCB4548C8}" dt="2021-07-30T19:06:22.475" v="255"/>
          <ac:spMkLst>
            <pc:docMk/>
            <pc:sldMk cId="1991148943" sldId="266"/>
            <ac:spMk id="8" creationId="{EA67B5B4-3A24-436E-B663-1B2EBFF8A0CD}"/>
          </ac:spMkLst>
        </pc:spChg>
        <pc:spChg chg="add">
          <ac:chgData name="Doma Pratheek" userId="S::doma.pratheek2019@vitstudent.ac.in::4ab44d73-f6a1-4c1b-a5f9-9cd099696593" providerId="AD" clId="Web-{A6DA76DC-B26E-473C-AC44-C63DCB4548C8}" dt="2021-07-30T19:06:22.475" v="255"/>
          <ac:spMkLst>
            <pc:docMk/>
            <pc:sldMk cId="1991148943" sldId="266"/>
            <ac:spMk id="10" creationId="{987FDF89-C993-41F4-A1B8-DBAFF16008A9}"/>
          </ac:spMkLst>
        </pc:spChg>
        <pc:spChg chg="add">
          <ac:chgData name="Doma Pratheek" userId="S::doma.pratheek2019@vitstudent.ac.in::4ab44d73-f6a1-4c1b-a5f9-9cd099696593" providerId="AD" clId="Web-{A6DA76DC-B26E-473C-AC44-C63DCB4548C8}" dt="2021-07-30T19:06:22.475" v="255"/>
          <ac:spMkLst>
            <pc:docMk/>
            <pc:sldMk cId="1991148943" sldId="266"/>
            <ac:spMk id="12" creationId="{D1D7179B-FF7C-482F-B3D9-2BE9ED1139F9}"/>
          </ac:spMkLst>
        </pc:spChg>
      </pc:sldChg>
      <pc:sldChg chg="del">
        <pc:chgData name="Doma Pratheek" userId="S::doma.pratheek2019@vitstudent.ac.in::4ab44d73-f6a1-4c1b-a5f9-9cd099696593" providerId="AD" clId="Web-{A6DA76DC-B26E-473C-AC44-C63DCB4548C8}" dt="2021-07-30T19:19:45.449" v="266"/>
        <pc:sldMkLst>
          <pc:docMk/>
          <pc:sldMk cId="2050485957" sldId="267"/>
        </pc:sldMkLst>
      </pc:sldChg>
      <pc:sldChg chg="modSp">
        <pc:chgData name="Doma Pratheek" userId="S::doma.pratheek2019@vitstudent.ac.in::4ab44d73-f6a1-4c1b-a5f9-9cd099696593" providerId="AD" clId="Web-{A6DA76DC-B26E-473C-AC44-C63DCB4548C8}" dt="2021-07-30T19:37:40.457" v="300" actId="14100"/>
        <pc:sldMkLst>
          <pc:docMk/>
          <pc:sldMk cId="3900265669" sldId="268"/>
        </pc:sldMkLst>
        <pc:picChg chg="mod">
          <ac:chgData name="Doma Pratheek" userId="S::doma.pratheek2019@vitstudent.ac.in::4ab44d73-f6a1-4c1b-a5f9-9cd099696593" providerId="AD" clId="Web-{A6DA76DC-B26E-473C-AC44-C63DCB4548C8}" dt="2021-07-30T19:37:40.457" v="300" actId="14100"/>
          <ac:picMkLst>
            <pc:docMk/>
            <pc:sldMk cId="3900265669" sldId="268"/>
            <ac:picMk id="4" creationId="{D5B354A7-9D4F-4779-B768-EA53C810711C}"/>
          </ac:picMkLst>
        </pc:picChg>
      </pc:sldChg>
    </pc:docChg>
  </pc:docChgLst>
  <pc:docChgLst>
    <pc:chgData name="BUKKALA VARUN" userId="S::bukkala.varun2019@vitstudent.ac.in::4846dcef-c263-484c-a7fa-a6a2b51a7427" providerId="AD" clId="Web-{C928DAF8-CBF4-4C25-8FA7-0828B4530126}"/>
    <pc:docChg chg="addSld modSld">
      <pc:chgData name="BUKKALA VARUN" userId="S::bukkala.varun2019@vitstudent.ac.in::4846dcef-c263-484c-a7fa-a6a2b51a7427" providerId="AD" clId="Web-{C928DAF8-CBF4-4C25-8FA7-0828B4530126}" dt="2021-07-30T14:11:36.823" v="79" actId="1076"/>
      <pc:docMkLst>
        <pc:docMk/>
      </pc:docMkLst>
      <pc:sldChg chg="addSp delSp modSp mod setBg setClrOvrMap">
        <pc:chgData name="BUKKALA VARUN" userId="S::bukkala.varun2019@vitstudent.ac.in::4846dcef-c263-484c-a7fa-a6a2b51a7427" providerId="AD" clId="Web-{C928DAF8-CBF4-4C25-8FA7-0828B4530126}" dt="2021-07-30T13:54:43.419" v="63" actId="20577"/>
        <pc:sldMkLst>
          <pc:docMk/>
          <pc:sldMk cId="3443143569" sldId="257"/>
        </pc:sldMkLst>
        <pc:spChg chg="mod">
          <ac:chgData name="BUKKALA VARUN" userId="S::bukkala.varun2019@vitstudent.ac.in::4846dcef-c263-484c-a7fa-a6a2b51a7427" providerId="AD" clId="Web-{C928DAF8-CBF4-4C25-8FA7-0828B4530126}" dt="2021-07-30T13:54:07.731" v="55"/>
          <ac:spMkLst>
            <pc:docMk/>
            <pc:sldMk cId="3443143569" sldId="257"/>
            <ac:spMk id="2" creationId="{8260DA1B-26BC-41A3-B50B-B6D9ED9256D2}"/>
          </ac:spMkLst>
        </pc:spChg>
        <pc:spChg chg="mod ord">
          <ac:chgData name="BUKKALA VARUN" userId="S::bukkala.varun2019@vitstudent.ac.in::4846dcef-c263-484c-a7fa-a6a2b51a7427" providerId="AD" clId="Web-{C928DAF8-CBF4-4C25-8FA7-0828B4530126}" dt="2021-07-30T13:54:43.419" v="63" actId="20577"/>
          <ac:spMkLst>
            <pc:docMk/>
            <pc:sldMk cId="3443143569" sldId="257"/>
            <ac:spMk id="3" creationId="{B91B6A64-DC2D-421D-887F-AFCE1F58E906}"/>
          </ac:spMkLst>
        </pc:spChg>
        <pc:spChg chg="del">
          <ac:chgData name="BUKKALA VARUN" userId="S::bukkala.varun2019@vitstudent.ac.in::4846dcef-c263-484c-a7fa-a6a2b51a7427" providerId="AD" clId="Web-{C928DAF8-CBF4-4C25-8FA7-0828B4530126}" dt="2021-07-30T13:24:46.144" v="6"/>
          <ac:spMkLst>
            <pc:docMk/>
            <pc:sldMk cId="3443143569" sldId="257"/>
            <ac:spMk id="5" creationId="{1A3C89F8-0D2F-47FF-B903-151248265F47}"/>
          </ac:spMkLst>
        </pc:spChg>
        <pc:spChg chg="del">
          <ac:chgData name="BUKKALA VARUN" userId="S::bukkala.varun2019@vitstudent.ac.in::4846dcef-c263-484c-a7fa-a6a2b51a7427" providerId="AD" clId="Web-{C928DAF8-CBF4-4C25-8FA7-0828B4530126}" dt="2021-07-30T13:24:46.144" v="6"/>
          <ac:spMkLst>
            <pc:docMk/>
            <pc:sldMk cId="3443143569" sldId="257"/>
            <ac:spMk id="6" creationId="{C5CB530E-515E-412C-9DF1-5F8FFBD6F383}"/>
          </ac:spMkLst>
        </pc:spChg>
        <pc:spChg chg="del">
          <ac:chgData name="BUKKALA VARUN" userId="S::bukkala.varun2019@vitstudent.ac.in::4846dcef-c263-484c-a7fa-a6a2b51a7427" providerId="AD" clId="Web-{C928DAF8-CBF4-4C25-8FA7-0828B4530126}" dt="2021-07-30T13:24:46.144" v="6"/>
          <ac:spMkLst>
            <pc:docMk/>
            <pc:sldMk cId="3443143569" sldId="257"/>
            <ac:spMk id="7" creationId="{712D4376-A578-4FF1-94FC-245E7A6A489F}"/>
          </ac:spMkLst>
        </pc:spChg>
        <pc:spChg chg="del">
          <ac:chgData name="BUKKALA VARUN" userId="S::bukkala.varun2019@vitstudent.ac.in::4846dcef-c263-484c-a7fa-a6a2b51a7427" providerId="AD" clId="Web-{C928DAF8-CBF4-4C25-8FA7-0828B4530126}" dt="2021-07-30T13:24:46.144" v="6"/>
          <ac:spMkLst>
            <pc:docMk/>
            <pc:sldMk cId="3443143569" sldId="257"/>
            <ac:spMk id="9" creationId="{AEA7509D-F04F-40CB-A0B3-EEF16499CC9F}"/>
          </ac:spMkLst>
        </pc:spChg>
        <pc:spChg chg="del">
          <ac:chgData name="BUKKALA VARUN" userId="S::bukkala.varun2019@vitstudent.ac.in::4846dcef-c263-484c-a7fa-a6a2b51a7427" providerId="AD" clId="Web-{C928DAF8-CBF4-4C25-8FA7-0828B4530126}" dt="2021-07-30T13:24:46.144" v="6"/>
          <ac:spMkLst>
            <pc:docMk/>
            <pc:sldMk cId="3443143569" sldId="257"/>
            <ac:spMk id="13" creationId="{508BEF50-7B1E-49A4-BC19-5F4F1D755E64}"/>
          </ac:spMkLst>
        </pc:spChg>
        <pc:spChg chg="del">
          <ac:chgData name="BUKKALA VARUN" userId="S::bukkala.varun2019@vitstudent.ac.in::4846dcef-c263-484c-a7fa-a6a2b51a7427" providerId="AD" clId="Web-{C928DAF8-CBF4-4C25-8FA7-0828B4530126}" dt="2021-07-30T13:24:46.144" v="6"/>
          <ac:spMkLst>
            <pc:docMk/>
            <pc:sldMk cId="3443143569" sldId="257"/>
            <ac:spMk id="15" creationId="{3FBAD350-5664-4811-A208-657FB882D350}"/>
          </ac:spMkLst>
        </pc:spChg>
        <pc:spChg chg="del">
          <ac:chgData name="BUKKALA VARUN" userId="S::bukkala.varun2019@vitstudent.ac.in::4846dcef-c263-484c-a7fa-a6a2b51a7427" providerId="AD" clId="Web-{C928DAF8-CBF4-4C25-8FA7-0828B4530126}" dt="2021-07-30T13:24:46.144" v="6"/>
          <ac:spMkLst>
            <pc:docMk/>
            <pc:sldMk cId="3443143569" sldId="257"/>
            <ac:spMk id="22" creationId="{C39ADB8F-D187-49D7-BDCF-C1B6DC727068}"/>
          </ac:spMkLst>
        </pc:spChg>
        <pc:spChg chg="add">
          <ac:chgData name="BUKKALA VARUN" userId="S::bukkala.varun2019@vitstudent.ac.in::4846dcef-c263-484c-a7fa-a6a2b51a7427" providerId="AD" clId="Web-{C928DAF8-CBF4-4C25-8FA7-0828B4530126}" dt="2021-07-30T13:24:46.144" v="6"/>
          <ac:spMkLst>
            <pc:docMk/>
            <pc:sldMk cId="3443143569" sldId="257"/>
            <ac:spMk id="27" creationId="{4F74D28C-3268-4E35-8EE1-D92CB4A85A7D}"/>
          </ac:spMkLst>
        </pc:spChg>
        <pc:spChg chg="del">
          <ac:chgData name="BUKKALA VARUN" userId="S::bukkala.varun2019@vitstudent.ac.in::4846dcef-c263-484c-a7fa-a6a2b51a7427" providerId="AD" clId="Web-{C928DAF8-CBF4-4C25-8FA7-0828B4530126}" dt="2021-07-30T13:54:07.731" v="55"/>
          <ac:spMkLst>
            <pc:docMk/>
            <pc:sldMk cId="3443143569" sldId="257"/>
            <ac:spMk id="35" creationId="{2172A0AC-3DCE-4672-BCAF-28FEF91F6020}"/>
          </ac:spMkLst>
        </pc:spChg>
        <pc:spChg chg="del">
          <ac:chgData name="BUKKALA VARUN" userId="S::bukkala.varun2019@vitstudent.ac.in::4846dcef-c263-484c-a7fa-a6a2b51a7427" providerId="AD" clId="Web-{C928DAF8-CBF4-4C25-8FA7-0828B4530126}" dt="2021-07-30T13:54:07.731" v="55"/>
          <ac:spMkLst>
            <pc:docMk/>
            <pc:sldMk cId="3443143569" sldId="257"/>
            <ac:spMk id="37" creationId="{AE6F1C77-EDC9-4C5F-8C1C-62DD46BDA3C3}"/>
          </ac:spMkLst>
        </pc:spChg>
        <pc:spChg chg="add">
          <ac:chgData name="BUKKALA VARUN" userId="S::bukkala.varun2019@vitstudent.ac.in::4846dcef-c263-484c-a7fa-a6a2b51a7427" providerId="AD" clId="Web-{C928DAF8-CBF4-4C25-8FA7-0828B4530126}" dt="2021-07-30T13:54:07.731" v="55"/>
          <ac:spMkLst>
            <pc:docMk/>
            <pc:sldMk cId="3443143569" sldId="257"/>
            <ac:spMk id="39" creationId="{8F23F8A3-8FD7-4779-8323-FDC26BE99889}"/>
          </ac:spMkLst>
        </pc:spChg>
        <pc:spChg chg="add">
          <ac:chgData name="BUKKALA VARUN" userId="S::bukkala.varun2019@vitstudent.ac.in::4846dcef-c263-484c-a7fa-a6a2b51a7427" providerId="AD" clId="Web-{C928DAF8-CBF4-4C25-8FA7-0828B4530126}" dt="2021-07-30T13:54:07.731" v="55"/>
          <ac:spMkLst>
            <pc:docMk/>
            <pc:sldMk cId="3443143569" sldId="257"/>
            <ac:spMk id="44" creationId="{F605C4CC-A25C-416F-8333-7CB7DC97D870}"/>
          </ac:spMkLst>
        </pc:spChg>
        <pc:picChg chg="add mod ord">
          <ac:chgData name="BUKKALA VARUN" userId="S::bukkala.varun2019@vitstudent.ac.in::4846dcef-c263-484c-a7fa-a6a2b51a7427" providerId="AD" clId="Web-{C928DAF8-CBF4-4C25-8FA7-0828B4530126}" dt="2021-07-30T13:54:07.731" v="55"/>
          <ac:picMkLst>
            <pc:docMk/>
            <pc:sldMk cId="3443143569" sldId="257"/>
            <ac:picMk id="4" creationId="{274899D5-27CD-46B7-A74D-8E75931CA361}"/>
          </ac:picMkLst>
        </pc:picChg>
        <pc:picChg chg="mod">
          <ac:chgData name="BUKKALA VARUN" userId="S::bukkala.varun2019@vitstudent.ac.in::4846dcef-c263-484c-a7fa-a6a2b51a7427" providerId="AD" clId="Web-{C928DAF8-CBF4-4C25-8FA7-0828B4530126}" dt="2021-07-30T13:54:07.731" v="55"/>
          <ac:picMkLst>
            <pc:docMk/>
            <pc:sldMk cId="3443143569" sldId="257"/>
            <ac:picMk id="8" creationId="{AD136D60-AA3D-4427-934D-8EDBE82DC36F}"/>
          </ac:picMkLst>
        </pc:picChg>
        <pc:cxnChg chg="del">
          <ac:chgData name="BUKKALA VARUN" userId="S::bukkala.varun2019@vitstudent.ac.in::4846dcef-c263-484c-a7fa-a6a2b51a7427" providerId="AD" clId="Web-{C928DAF8-CBF4-4C25-8FA7-0828B4530126}" dt="2021-07-30T13:24:46.144" v="6"/>
          <ac:cxnSpMkLst>
            <pc:docMk/>
            <pc:sldMk cId="3443143569" sldId="257"/>
            <ac:cxnSpMk id="11" creationId="{56020367-4FD5-4596-8E10-C5F095CD8DBF}"/>
          </ac:cxnSpMkLst>
        </pc:cxnChg>
      </pc:sldChg>
      <pc:sldChg chg="addSp delSp modSp new mod setBg setClrOvrMap">
        <pc:chgData name="BUKKALA VARUN" userId="S::bukkala.varun2019@vitstudent.ac.in::4846dcef-c263-484c-a7fa-a6a2b51a7427" providerId="AD" clId="Web-{C928DAF8-CBF4-4C25-8FA7-0828B4530126}" dt="2021-07-30T14:11:36.823" v="79" actId="1076"/>
        <pc:sldMkLst>
          <pc:docMk/>
          <pc:sldMk cId="301502843" sldId="258"/>
        </pc:sldMkLst>
        <pc:spChg chg="mod ord">
          <ac:chgData name="BUKKALA VARUN" userId="S::bukkala.varun2019@vitstudent.ac.in::4846dcef-c263-484c-a7fa-a6a2b51a7427" providerId="AD" clId="Web-{C928DAF8-CBF4-4C25-8FA7-0828B4530126}" dt="2021-07-30T14:11:12.776" v="77" actId="20577"/>
          <ac:spMkLst>
            <pc:docMk/>
            <pc:sldMk cId="301502843" sldId="258"/>
            <ac:spMk id="2" creationId="{4532BB09-E2EC-47B5-82A8-DFC0BC2BBE60}"/>
          </ac:spMkLst>
        </pc:spChg>
        <pc:spChg chg="del">
          <ac:chgData name="BUKKALA VARUN" userId="S::bukkala.varun2019@vitstudent.ac.in::4846dcef-c263-484c-a7fa-a6a2b51a7427" providerId="AD" clId="Web-{C928DAF8-CBF4-4C25-8FA7-0828B4530126}" dt="2021-07-30T13:23:50.550" v="1"/>
          <ac:spMkLst>
            <pc:docMk/>
            <pc:sldMk cId="301502843" sldId="258"/>
            <ac:spMk id="3" creationId="{CF6ECBAA-CD4C-4132-B56A-315C5CA946A8}"/>
          </ac:spMkLst>
        </pc:spChg>
        <pc:spChg chg="add del mod">
          <ac:chgData name="BUKKALA VARUN" userId="S::bukkala.varun2019@vitstudent.ac.in::4846dcef-c263-484c-a7fa-a6a2b51a7427" providerId="AD" clId="Web-{C928DAF8-CBF4-4C25-8FA7-0828B4530126}" dt="2021-07-30T13:27:15.488" v="20"/>
          <ac:spMkLst>
            <pc:docMk/>
            <pc:sldMk cId="301502843" sldId="258"/>
            <ac:spMk id="6" creationId="{C6AC6C98-B418-40DB-9F0F-D3115D93DAE1}"/>
          </ac:spMkLst>
        </pc:spChg>
        <pc:spChg chg="add del">
          <ac:chgData name="BUKKALA VARUN" userId="S::bukkala.varun2019@vitstudent.ac.in::4846dcef-c263-484c-a7fa-a6a2b51a7427" providerId="AD" clId="Web-{C928DAF8-CBF4-4C25-8FA7-0828B4530126}" dt="2021-07-30T13:24:01.300" v="3"/>
          <ac:spMkLst>
            <pc:docMk/>
            <pc:sldMk cId="301502843" sldId="258"/>
            <ac:spMk id="8" creationId="{0B161033-6440-47D3-BA3A-E1DC4EA9057A}"/>
          </ac:spMkLst>
        </pc:spChg>
        <pc:spChg chg="add del">
          <ac:chgData name="BUKKALA VARUN" userId="S::bukkala.varun2019@vitstudent.ac.in::4846dcef-c263-484c-a7fa-a6a2b51a7427" providerId="AD" clId="Web-{C928DAF8-CBF4-4C25-8FA7-0828B4530126}" dt="2021-07-30T13:27:20.457" v="24"/>
          <ac:spMkLst>
            <pc:docMk/>
            <pc:sldMk cId="301502843" sldId="258"/>
            <ac:spMk id="9" creationId="{BCC55ACC-A2F6-403C-A3A4-D59B3734D45F}"/>
          </ac:spMkLst>
        </pc:spChg>
        <pc:spChg chg="add mod">
          <ac:chgData name="BUKKALA VARUN" userId="S::bukkala.varun2019@vitstudent.ac.in::4846dcef-c263-484c-a7fa-a6a2b51a7427" providerId="AD" clId="Web-{C928DAF8-CBF4-4C25-8FA7-0828B4530126}" dt="2021-07-30T13:27:20.457" v="24"/>
          <ac:spMkLst>
            <pc:docMk/>
            <pc:sldMk cId="301502843" sldId="258"/>
            <ac:spMk id="10" creationId="{510A1959-79A1-457B-A3B4-3624E664F208}"/>
          </ac:spMkLst>
        </pc:spChg>
        <pc:spChg chg="add del">
          <ac:chgData name="BUKKALA VARUN" userId="S::bukkala.varun2019@vitstudent.ac.in::4846dcef-c263-484c-a7fa-a6a2b51a7427" providerId="AD" clId="Web-{C928DAF8-CBF4-4C25-8FA7-0828B4530126}" dt="2021-07-30T13:24:01.300" v="3"/>
          <ac:spMkLst>
            <pc:docMk/>
            <pc:sldMk cId="301502843" sldId="258"/>
            <ac:spMk id="11" creationId="{F13C74B1-5B17-4795-BED0-7140497B445A}"/>
          </ac:spMkLst>
        </pc:spChg>
        <pc:spChg chg="add del">
          <ac:chgData name="BUKKALA VARUN" userId="S::bukkala.varun2019@vitstudent.ac.in::4846dcef-c263-484c-a7fa-a6a2b51a7427" providerId="AD" clId="Web-{C928DAF8-CBF4-4C25-8FA7-0828B4530126}" dt="2021-07-30T13:24:01.300" v="3"/>
          <ac:spMkLst>
            <pc:docMk/>
            <pc:sldMk cId="301502843" sldId="258"/>
            <ac:spMk id="13" creationId="{D4974D33-8DC5-464E-8C6D-BE58F0669C17}"/>
          </ac:spMkLst>
        </pc:spChg>
        <pc:spChg chg="add mod">
          <ac:chgData name="BUKKALA VARUN" userId="S::bukkala.varun2019@vitstudent.ac.in::4846dcef-c263-484c-a7fa-a6a2b51a7427" providerId="AD" clId="Web-{C928DAF8-CBF4-4C25-8FA7-0828B4530126}" dt="2021-07-30T14:11:36.823" v="79" actId="1076"/>
          <ac:spMkLst>
            <pc:docMk/>
            <pc:sldMk cId="301502843" sldId="258"/>
            <ac:spMk id="14" creationId="{8B08272C-FC72-4AB5-A424-56C8812840FA}"/>
          </ac:spMkLst>
        </pc:spChg>
        <pc:spChg chg="add">
          <ac:chgData name="BUKKALA VARUN" userId="S::bukkala.varun2019@vitstudent.ac.in::4846dcef-c263-484c-a7fa-a6a2b51a7427" providerId="AD" clId="Web-{C928DAF8-CBF4-4C25-8FA7-0828B4530126}" dt="2021-07-30T13:27:20.457" v="24"/>
          <ac:spMkLst>
            <pc:docMk/>
            <pc:sldMk cId="301502843" sldId="258"/>
            <ac:spMk id="17" creationId="{A81E7530-396C-45F0-92F4-A885648D1631}"/>
          </ac:spMkLst>
        </pc:spChg>
        <pc:spChg chg="add">
          <ac:chgData name="BUKKALA VARUN" userId="S::bukkala.varun2019@vitstudent.ac.in::4846dcef-c263-484c-a7fa-a6a2b51a7427" providerId="AD" clId="Web-{C928DAF8-CBF4-4C25-8FA7-0828B4530126}" dt="2021-07-30T13:27:20.457" v="24"/>
          <ac:spMkLst>
            <pc:docMk/>
            <pc:sldMk cId="301502843" sldId="258"/>
            <ac:spMk id="19" creationId="{7316481C-0A49-4796-812B-0D64F063B720}"/>
          </ac:spMkLst>
        </pc:spChg>
        <pc:spChg chg="add">
          <ac:chgData name="BUKKALA VARUN" userId="S::bukkala.varun2019@vitstudent.ac.in::4846dcef-c263-484c-a7fa-a6a2b51a7427" providerId="AD" clId="Web-{C928DAF8-CBF4-4C25-8FA7-0828B4530126}" dt="2021-07-30T13:27:20.457" v="24"/>
          <ac:spMkLst>
            <pc:docMk/>
            <pc:sldMk cId="301502843" sldId="258"/>
            <ac:spMk id="21" creationId="{A5271697-90F1-4A23-8EF2-0179F2EAFACB}"/>
          </ac:spMkLst>
        </pc:spChg>
        <pc:spChg chg="add">
          <ac:chgData name="BUKKALA VARUN" userId="S::bukkala.varun2019@vitstudent.ac.in::4846dcef-c263-484c-a7fa-a6a2b51a7427" providerId="AD" clId="Web-{C928DAF8-CBF4-4C25-8FA7-0828B4530126}" dt="2021-07-30T13:27:20.457" v="24"/>
          <ac:spMkLst>
            <pc:docMk/>
            <pc:sldMk cId="301502843" sldId="258"/>
            <ac:spMk id="45" creationId="{D9F5512A-48E1-4C07-B75E-3CCC517B6804}"/>
          </ac:spMkLst>
        </pc:spChg>
        <pc:grpChg chg="add">
          <ac:chgData name="BUKKALA VARUN" userId="S::bukkala.varun2019@vitstudent.ac.in::4846dcef-c263-484c-a7fa-a6a2b51a7427" providerId="AD" clId="Web-{C928DAF8-CBF4-4C25-8FA7-0828B4530126}" dt="2021-07-30T13:27:20.457" v="24"/>
          <ac:grpSpMkLst>
            <pc:docMk/>
            <pc:sldMk cId="301502843" sldId="258"/>
            <ac:grpSpMk id="23" creationId="{81DE8B58-F373-409E-A253-4380A66091D4}"/>
          </ac:grpSpMkLst>
        </pc:grpChg>
        <pc:picChg chg="add del mod ord">
          <ac:chgData name="BUKKALA VARUN" userId="S::bukkala.varun2019@vitstudent.ac.in::4846dcef-c263-484c-a7fa-a6a2b51a7427" providerId="AD" clId="Web-{C928DAF8-CBF4-4C25-8FA7-0828B4530126}" dt="2021-07-30T13:26:42.082" v="19"/>
          <ac:picMkLst>
            <pc:docMk/>
            <pc:sldMk cId="301502843" sldId="258"/>
            <ac:picMk id="4" creationId="{24D1F4FD-9896-47F6-8281-4A6CDBF3F92D}"/>
          </ac:picMkLst>
        </pc:picChg>
        <pc:picChg chg="add mod ord">
          <ac:chgData name="BUKKALA VARUN" userId="S::bukkala.varun2019@vitstudent.ac.in::4846dcef-c263-484c-a7fa-a6a2b51a7427" providerId="AD" clId="Web-{C928DAF8-CBF4-4C25-8FA7-0828B4530126}" dt="2021-07-30T13:27:20.457" v="24"/>
          <ac:picMkLst>
            <pc:docMk/>
            <pc:sldMk cId="301502843" sldId="258"/>
            <ac:picMk id="7" creationId="{02F4770F-B01C-4EE2-A0A5-DE6D5B916DF8}"/>
          </ac:picMkLst>
        </pc:picChg>
      </pc:sldChg>
      <pc:sldChg chg="addSp delSp modSp new mod setBg setClrOvrMap">
        <pc:chgData name="BUKKALA VARUN" userId="S::bukkala.varun2019@vitstudent.ac.in::4846dcef-c263-484c-a7fa-a6a2b51a7427" providerId="AD" clId="Web-{C928DAF8-CBF4-4C25-8FA7-0828B4530126}" dt="2021-07-30T13:54:49.560" v="64" actId="20577"/>
        <pc:sldMkLst>
          <pc:docMk/>
          <pc:sldMk cId="1252091668" sldId="259"/>
        </pc:sldMkLst>
        <pc:spChg chg="mod ord">
          <ac:chgData name="BUKKALA VARUN" userId="S::bukkala.varun2019@vitstudent.ac.in::4846dcef-c263-484c-a7fa-a6a2b51a7427" providerId="AD" clId="Web-{C928DAF8-CBF4-4C25-8FA7-0828B4530126}" dt="2021-07-30T13:26:33.301" v="18"/>
          <ac:spMkLst>
            <pc:docMk/>
            <pc:sldMk cId="1252091668" sldId="259"/>
            <ac:spMk id="2" creationId="{FBEA6126-6D80-4B56-816B-AE3EB418323E}"/>
          </ac:spMkLst>
        </pc:spChg>
        <pc:spChg chg="del">
          <ac:chgData name="BUKKALA VARUN" userId="S::bukkala.varun2019@vitstudent.ac.in::4846dcef-c263-484c-a7fa-a6a2b51a7427" providerId="AD" clId="Web-{C928DAF8-CBF4-4C25-8FA7-0828B4530126}" dt="2021-07-30T13:25:19.128" v="8"/>
          <ac:spMkLst>
            <pc:docMk/>
            <pc:sldMk cId="1252091668" sldId="259"/>
            <ac:spMk id="3" creationId="{FFE14B8F-CF21-4D8E-8884-6E6EAC8CC1C2}"/>
          </ac:spMkLst>
        </pc:spChg>
        <pc:spChg chg="add del mod">
          <ac:chgData name="BUKKALA VARUN" userId="S::bukkala.varun2019@vitstudent.ac.in::4846dcef-c263-484c-a7fa-a6a2b51a7427" providerId="AD" clId="Web-{C928DAF8-CBF4-4C25-8FA7-0828B4530126}" dt="2021-07-30T13:25:58.207" v="13"/>
          <ac:spMkLst>
            <pc:docMk/>
            <pc:sldMk cId="1252091668" sldId="259"/>
            <ac:spMk id="5" creationId="{9FE3E374-A499-4B1B-BFDF-BD4B03F2A7DB}"/>
          </ac:spMkLst>
        </pc:spChg>
        <pc:spChg chg="add mod">
          <ac:chgData name="BUKKALA VARUN" userId="S::bukkala.varun2019@vitstudent.ac.in::4846dcef-c263-484c-a7fa-a6a2b51a7427" providerId="AD" clId="Web-{C928DAF8-CBF4-4C25-8FA7-0828B4530126}" dt="2021-07-30T13:26:33.301" v="18"/>
          <ac:spMkLst>
            <pc:docMk/>
            <pc:sldMk cId="1252091668" sldId="259"/>
            <ac:spMk id="8" creationId="{5D35DA0F-3A5D-4D1A-B8BE-679B07DBC583}"/>
          </ac:spMkLst>
        </pc:spChg>
        <pc:spChg chg="add del">
          <ac:chgData name="BUKKALA VARUN" userId="S::bukkala.varun2019@vitstudent.ac.in::4846dcef-c263-484c-a7fa-a6a2b51a7427" providerId="AD" clId="Web-{C928DAF8-CBF4-4C25-8FA7-0828B4530126}" dt="2021-07-30T13:26:26.301" v="14"/>
          <ac:spMkLst>
            <pc:docMk/>
            <pc:sldMk cId="1252091668" sldId="259"/>
            <ac:spMk id="9" creationId="{646412D1-1F60-4B21-A3FC-B3D218F525BE}"/>
          </ac:spMkLst>
        </pc:spChg>
        <pc:spChg chg="add del">
          <ac:chgData name="BUKKALA VARUN" userId="S::bukkala.varun2019@vitstudent.ac.in::4846dcef-c263-484c-a7fa-a6a2b51a7427" providerId="AD" clId="Web-{C928DAF8-CBF4-4C25-8FA7-0828B4530126}" dt="2021-07-30T13:26:33.301" v="18"/>
          <ac:spMkLst>
            <pc:docMk/>
            <pc:sldMk cId="1252091668" sldId="259"/>
            <ac:spMk id="12" creationId="{5FDF4720-5445-47BE-89FE-E40D1AE6F619}"/>
          </ac:spMkLst>
        </pc:spChg>
        <pc:spChg chg="add del">
          <ac:chgData name="BUKKALA VARUN" userId="S::bukkala.varun2019@vitstudent.ac.in::4846dcef-c263-484c-a7fa-a6a2b51a7427" providerId="AD" clId="Web-{C928DAF8-CBF4-4C25-8FA7-0828B4530126}" dt="2021-07-30T13:26:33.301" v="18"/>
          <ac:spMkLst>
            <pc:docMk/>
            <pc:sldMk cId="1252091668" sldId="259"/>
            <ac:spMk id="14" creationId="{AC8710B4-A815-4082-9E4F-F13A0007090C}"/>
          </ac:spMkLst>
        </pc:spChg>
        <pc:spChg chg="add mod">
          <ac:chgData name="BUKKALA VARUN" userId="S::bukkala.varun2019@vitstudent.ac.in::4846dcef-c263-484c-a7fa-a6a2b51a7427" providerId="AD" clId="Web-{C928DAF8-CBF4-4C25-8FA7-0828B4530126}" dt="2021-07-30T13:54:49.560" v="64" actId="20577"/>
          <ac:spMkLst>
            <pc:docMk/>
            <pc:sldMk cId="1252091668" sldId="259"/>
            <ac:spMk id="18" creationId="{8F0E4C8B-5D31-4DE3-B275-2E4790956AC2}"/>
          </ac:spMkLst>
        </pc:spChg>
        <pc:spChg chg="add">
          <ac:chgData name="BUKKALA VARUN" userId="S::bukkala.varun2019@vitstudent.ac.in::4846dcef-c263-484c-a7fa-a6a2b51a7427" providerId="AD" clId="Web-{C928DAF8-CBF4-4C25-8FA7-0828B4530126}" dt="2021-07-30T13:26:33.301" v="18"/>
          <ac:spMkLst>
            <pc:docMk/>
            <pc:sldMk cId="1252091668" sldId="259"/>
            <ac:spMk id="21" creationId="{3CD9DF72-87A3-404E-A828-84CBF11A8303}"/>
          </ac:spMkLst>
        </pc:spChg>
        <pc:picChg chg="add del mod ord">
          <ac:chgData name="BUKKALA VARUN" userId="S::bukkala.varun2019@vitstudent.ac.in::4846dcef-c263-484c-a7fa-a6a2b51a7427" providerId="AD" clId="Web-{C928DAF8-CBF4-4C25-8FA7-0828B4530126}" dt="2021-07-30T13:25:58.207" v="13"/>
          <ac:picMkLst>
            <pc:docMk/>
            <pc:sldMk cId="1252091668" sldId="259"/>
            <ac:picMk id="4" creationId="{18AEFB6D-E4A3-4D9F-AFDB-9510033892C0}"/>
          </ac:picMkLst>
        </pc:picChg>
        <pc:picChg chg="add mod ord">
          <ac:chgData name="BUKKALA VARUN" userId="S::bukkala.varun2019@vitstudent.ac.in::4846dcef-c263-484c-a7fa-a6a2b51a7427" providerId="AD" clId="Web-{C928DAF8-CBF4-4C25-8FA7-0828B4530126}" dt="2021-07-30T13:26:33.301" v="18"/>
          <ac:picMkLst>
            <pc:docMk/>
            <pc:sldMk cId="1252091668" sldId="259"/>
            <ac:picMk id="7" creationId="{B650E4B7-DFF5-48BD-9EFB-6AD47F4230FD}"/>
          </ac:picMkLst>
        </pc:picChg>
        <pc:cxnChg chg="add">
          <ac:chgData name="BUKKALA VARUN" userId="S::bukkala.varun2019@vitstudent.ac.in::4846dcef-c263-484c-a7fa-a6a2b51a7427" providerId="AD" clId="Web-{C928DAF8-CBF4-4C25-8FA7-0828B4530126}" dt="2021-07-30T13:26:33.301" v="18"/>
          <ac:cxnSpMkLst>
            <pc:docMk/>
            <pc:sldMk cId="1252091668" sldId="259"/>
            <ac:cxnSpMk id="23" creationId="{20E3A342-4D61-4E3F-AF90-1AB42AEB96CC}"/>
          </ac:cxnSpMkLst>
        </pc:cxnChg>
      </pc:sldChg>
      <pc:sldChg chg="addSp delSp modSp new mod setBg setClrOvrMap">
        <pc:chgData name="BUKKALA VARUN" userId="S::bukkala.varun2019@vitstudent.ac.in::4846dcef-c263-484c-a7fa-a6a2b51a7427" providerId="AD" clId="Web-{C928DAF8-CBF4-4C25-8FA7-0828B4530126}" dt="2021-07-30T13:29:20.395" v="35"/>
        <pc:sldMkLst>
          <pc:docMk/>
          <pc:sldMk cId="2504954639" sldId="260"/>
        </pc:sldMkLst>
        <pc:spChg chg="mod">
          <ac:chgData name="BUKKALA VARUN" userId="S::bukkala.varun2019@vitstudent.ac.in::4846dcef-c263-484c-a7fa-a6a2b51a7427" providerId="AD" clId="Web-{C928DAF8-CBF4-4C25-8FA7-0828B4530126}" dt="2021-07-30T13:29:05.676" v="33"/>
          <ac:spMkLst>
            <pc:docMk/>
            <pc:sldMk cId="2504954639" sldId="260"/>
            <ac:spMk id="2" creationId="{92674C85-334E-4FEB-9F3A-FDD4F308B498}"/>
          </ac:spMkLst>
        </pc:spChg>
        <pc:spChg chg="del">
          <ac:chgData name="BUKKALA VARUN" userId="S::bukkala.varun2019@vitstudent.ac.in::4846dcef-c263-484c-a7fa-a6a2b51a7427" providerId="AD" clId="Web-{C928DAF8-CBF4-4C25-8FA7-0828B4530126}" dt="2021-07-30T13:28:55.098" v="29"/>
          <ac:spMkLst>
            <pc:docMk/>
            <pc:sldMk cId="2504954639" sldId="260"/>
            <ac:spMk id="3" creationId="{8AB14D11-32C5-4D0D-B616-348A30F20A7F}"/>
          </ac:spMkLst>
        </pc:spChg>
        <pc:spChg chg="add del mod">
          <ac:chgData name="BUKKALA VARUN" userId="S::bukkala.varun2019@vitstudent.ac.in::4846dcef-c263-484c-a7fa-a6a2b51a7427" providerId="AD" clId="Web-{C928DAF8-CBF4-4C25-8FA7-0828B4530126}" dt="2021-07-30T13:29:20.395" v="35"/>
          <ac:spMkLst>
            <pc:docMk/>
            <pc:sldMk cId="2504954639" sldId="260"/>
            <ac:spMk id="5" creationId="{DC4C5521-9D10-46C0-BB68-6375E3D242F8}"/>
          </ac:spMkLst>
        </pc:spChg>
        <pc:spChg chg="add">
          <ac:chgData name="BUKKALA VARUN" userId="S::bukkala.varun2019@vitstudent.ac.in::4846dcef-c263-484c-a7fa-a6a2b51a7427" providerId="AD" clId="Web-{C928DAF8-CBF4-4C25-8FA7-0828B4530126}" dt="2021-07-30T13:29:05.676" v="33"/>
          <ac:spMkLst>
            <pc:docMk/>
            <pc:sldMk cId="2504954639" sldId="260"/>
            <ac:spMk id="9" creationId="{9C38D687-D922-481E-A7B9-C637493A106D}"/>
          </ac:spMkLst>
        </pc:spChg>
        <pc:spChg chg="add">
          <ac:chgData name="BUKKALA VARUN" userId="S::bukkala.varun2019@vitstudent.ac.in::4846dcef-c263-484c-a7fa-a6a2b51a7427" providerId="AD" clId="Web-{C928DAF8-CBF4-4C25-8FA7-0828B4530126}" dt="2021-07-30T13:29:05.676" v="33"/>
          <ac:spMkLst>
            <pc:docMk/>
            <pc:sldMk cId="2504954639" sldId="260"/>
            <ac:spMk id="12" creationId="{4F74D28C-3268-4E35-8EE1-D92CB4A85A7D}"/>
          </ac:spMkLst>
        </pc:spChg>
        <pc:picChg chg="add mod ord">
          <ac:chgData name="BUKKALA VARUN" userId="S::bukkala.varun2019@vitstudent.ac.in::4846dcef-c263-484c-a7fa-a6a2b51a7427" providerId="AD" clId="Web-{C928DAF8-CBF4-4C25-8FA7-0828B4530126}" dt="2021-07-30T13:29:05.676" v="33"/>
          <ac:picMkLst>
            <pc:docMk/>
            <pc:sldMk cId="2504954639" sldId="260"/>
            <ac:picMk id="4" creationId="{64660C06-CE1A-4425-ADA3-16B87554A59D}"/>
          </ac:picMkLst>
        </pc:picChg>
      </pc:sldChg>
      <pc:sldChg chg="addSp delSp modSp new mod setBg setClrOvrMap">
        <pc:chgData name="BUKKALA VARUN" userId="S::bukkala.varun2019@vitstudent.ac.in::4846dcef-c263-484c-a7fa-a6a2b51a7427" providerId="AD" clId="Web-{C928DAF8-CBF4-4C25-8FA7-0828B4530126}" dt="2021-07-30T13:30:47.114" v="41"/>
        <pc:sldMkLst>
          <pc:docMk/>
          <pc:sldMk cId="394232616" sldId="261"/>
        </pc:sldMkLst>
        <pc:spChg chg="mod ord">
          <ac:chgData name="BUKKALA VARUN" userId="S::bukkala.varun2019@vitstudent.ac.in::4846dcef-c263-484c-a7fa-a6a2b51a7427" providerId="AD" clId="Web-{C928DAF8-CBF4-4C25-8FA7-0828B4530126}" dt="2021-07-30T13:30:47.114" v="41"/>
          <ac:spMkLst>
            <pc:docMk/>
            <pc:sldMk cId="394232616" sldId="261"/>
            <ac:spMk id="2" creationId="{33639678-2A2B-4B11-B401-5902FAF45AC4}"/>
          </ac:spMkLst>
        </pc:spChg>
        <pc:spChg chg="del">
          <ac:chgData name="BUKKALA VARUN" userId="S::bukkala.varun2019@vitstudent.ac.in::4846dcef-c263-484c-a7fa-a6a2b51a7427" providerId="AD" clId="Web-{C928DAF8-CBF4-4C25-8FA7-0828B4530126}" dt="2021-07-30T13:30:09.567" v="36"/>
          <ac:spMkLst>
            <pc:docMk/>
            <pc:sldMk cId="394232616" sldId="261"/>
            <ac:spMk id="3" creationId="{4B1A1A0B-2216-4331-ACE4-5FD325C36615}"/>
          </ac:spMkLst>
        </pc:spChg>
        <pc:spChg chg="add mod">
          <ac:chgData name="BUKKALA VARUN" userId="S::bukkala.varun2019@vitstudent.ac.in::4846dcef-c263-484c-a7fa-a6a2b51a7427" providerId="AD" clId="Web-{C928DAF8-CBF4-4C25-8FA7-0828B4530126}" dt="2021-07-30T13:30:17.833" v="40"/>
          <ac:spMkLst>
            <pc:docMk/>
            <pc:sldMk cId="394232616" sldId="261"/>
            <ac:spMk id="5" creationId="{C176C88C-3B2B-4D74-8FAC-C4DE3A3C4202}"/>
          </ac:spMkLst>
        </pc:spChg>
        <pc:spChg chg="add mod">
          <ac:chgData name="BUKKALA VARUN" userId="S::bukkala.varun2019@vitstudent.ac.in::4846dcef-c263-484c-a7fa-a6a2b51a7427" providerId="AD" clId="Web-{C928DAF8-CBF4-4C25-8FA7-0828B4530126}" dt="2021-07-30T13:30:47.114" v="41"/>
          <ac:spMkLst>
            <pc:docMk/>
            <pc:sldMk cId="394232616" sldId="261"/>
            <ac:spMk id="9" creationId="{EEC6305D-44FE-4A82-AA25-6C58610178AC}"/>
          </ac:spMkLst>
        </pc:spChg>
        <pc:spChg chg="add del">
          <ac:chgData name="BUKKALA VARUN" userId="S::bukkala.varun2019@vitstudent.ac.in::4846dcef-c263-484c-a7fa-a6a2b51a7427" providerId="AD" clId="Web-{C928DAF8-CBF4-4C25-8FA7-0828B4530126}" dt="2021-07-30T13:30:47.114" v="41"/>
          <ac:spMkLst>
            <pc:docMk/>
            <pc:sldMk cId="394232616" sldId="261"/>
            <ac:spMk id="12" creationId="{9AA72BD9-2C5A-4EDC-931F-5AA08EACA0F3}"/>
          </ac:spMkLst>
        </pc:spChg>
        <pc:spChg chg="add del">
          <ac:chgData name="BUKKALA VARUN" userId="S::bukkala.varun2019@vitstudent.ac.in::4846dcef-c263-484c-a7fa-a6a2b51a7427" providerId="AD" clId="Web-{C928DAF8-CBF4-4C25-8FA7-0828B4530126}" dt="2021-07-30T13:30:47.114" v="41"/>
          <ac:spMkLst>
            <pc:docMk/>
            <pc:sldMk cId="394232616" sldId="261"/>
            <ac:spMk id="14" creationId="{DD3981AC-7B61-4947-BCF3-F7AA7FA385B9}"/>
          </ac:spMkLst>
        </pc:spChg>
        <pc:spChg chg="add del">
          <ac:chgData name="BUKKALA VARUN" userId="S::bukkala.varun2019@vitstudent.ac.in::4846dcef-c263-484c-a7fa-a6a2b51a7427" providerId="AD" clId="Web-{C928DAF8-CBF4-4C25-8FA7-0828B4530126}" dt="2021-07-30T13:30:47.114" v="41"/>
          <ac:spMkLst>
            <pc:docMk/>
            <pc:sldMk cId="394232616" sldId="261"/>
            <ac:spMk id="16" creationId="{55D4142C-5077-457F-A6AD-3FECFDB39685}"/>
          </ac:spMkLst>
        </pc:spChg>
        <pc:spChg chg="add del">
          <ac:chgData name="BUKKALA VARUN" userId="S::bukkala.varun2019@vitstudent.ac.in::4846dcef-c263-484c-a7fa-a6a2b51a7427" providerId="AD" clId="Web-{C928DAF8-CBF4-4C25-8FA7-0828B4530126}" dt="2021-07-30T13:30:47.114" v="41"/>
          <ac:spMkLst>
            <pc:docMk/>
            <pc:sldMk cId="394232616" sldId="261"/>
            <ac:spMk id="18" creationId="{7A5F0580-5EE9-419F-96EE-B6529EF6E7D0}"/>
          </ac:spMkLst>
        </pc:spChg>
        <pc:spChg chg="add">
          <ac:chgData name="BUKKALA VARUN" userId="S::bukkala.varun2019@vitstudent.ac.in::4846dcef-c263-484c-a7fa-a6a2b51a7427" providerId="AD" clId="Web-{C928DAF8-CBF4-4C25-8FA7-0828B4530126}" dt="2021-07-30T13:30:47.114" v="41"/>
          <ac:spMkLst>
            <pc:docMk/>
            <pc:sldMk cId="394232616" sldId="261"/>
            <ac:spMk id="23" creationId="{4F74D28C-3268-4E35-8EE1-D92CB4A85A7D}"/>
          </ac:spMkLst>
        </pc:spChg>
        <pc:picChg chg="add mod ord">
          <ac:chgData name="BUKKALA VARUN" userId="S::bukkala.varun2019@vitstudent.ac.in::4846dcef-c263-484c-a7fa-a6a2b51a7427" providerId="AD" clId="Web-{C928DAF8-CBF4-4C25-8FA7-0828B4530126}" dt="2021-07-30T13:30:47.114" v="41"/>
          <ac:picMkLst>
            <pc:docMk/>
            <pc:sldMk cId="394232616" sldId="261"/>
            <ac:picMk id="4" creationId="{E9048C83-7DA3-4B83-B5ED-EB73830E5AEE}"/>
          </ac:picMkLst>
        </pc:picChg>
      </pc:sldChg>
      <pc:sldChg chg="addSp delSp modSp new mod setBg setClrOvrMap">
        <pc:chgData name="BUKKALA VARUN" userId="S::bukkala.varun2019@vitstudent.ac.in::4846dcef-c263-484c-a7fa-a6a2b51a7427" providerId="AD" clId="Web-{C928DAF8-CBF4-4C25-8FA7-0828B4530126}" dt="2021-07-30T13:32:25.178" v="46"/>
        <pc:sldMkLst>
          <pc:docMk/>
          <pc:sldMk cId="2406787684" sldId="262"/>
        </pc:sldMkLst>
        <pc:spChg chg="mod ord">
          <ac:chgData name="BUKKALA VARUN" userId="S::bukkala.varun2019@vitstudent.ac.in::4846dcef-c263-484c-a7fa-a6a2b51a7427" providerId="AD" clId="Web-{C928DAF8-CBF4-4C25-8FA7-0828B4530126}" dt="2021-07-30T13:32:25.178" v="46"/>
          <ac:spMkLst>
            <pc:docMk/>
            <pc:sldMk cId="2406787684" sldId="262"/>
            <ac:spMk id="2" creationId="{795608FB-1C49-4DBD-9207-F780E8D4F01F}"/>
          </ac:spMkLst>
        </pc:spChg>
        <pc:spChg chg="del">
          <ac:chgData name="BUKKALA VARUN" userId="S::bukkala.varun2019@vitstudent.ac.in::4846dcef-c263-484c-a7fa-a6a2b51a7427" providerId="AD" clId="Web-{C928DAF8-CBF4-4C25-8FA7-0828B4530126}" dt="2021-07-30T13:32:19.771" v="42"/>
          <ac:spMkLst>
            <pc:docMk/>
            <pc:sldMk cId="2406787684" sldId="262"/>
            <ac:spMk id="3" creationId="{1A059861-B866-4D38-BEC7-F7863CE67671}"/>
          </ac:spMkLst>
        </pc:spChg>
        <pc:spChg chg="add mod">
          <ac:chgData name="BUKKALA VARUN" userId="S::bukkala.varun2019@vitstudent.ac.in::4846dcef-c263-484c-a7fa-a6a2b51a7427" providerId="AD" clId="Web-{C928DAF8-CBF4-4C25-8FA7-0828B4530126}" dt="2021-07-30T13:32:25.178" v="46"/>
          <ac:spMkLst>
            <pc:docMk/>
            <pc:sldMk cId="2406787684" sldId="262"/>
            <ac:spMk id="5" creationId="{7B65FAB2-ACE9-47DF-A825-16A86297219F}"/>
          </ac:spMkLst>
        </pc:spChg>
        <pc:spChg chg="add">
          <ac:chgData name="BUKKALA VARUN" userId="S::bukkala.varun2019@vitstudent.ac.in::4846dcef-c263-484c-a7fa-a6a2b51a7427" providerId="AD" clId="Web-{C928DAF8-CBF4-4C25-8FA7-0828B4530126}" dt="2021-07-30T13:32:25.178" v="46"/>
          <ac:spMkLst>
            <pc:docMk/>
            <pc:sldMk cId="2406787684" sldId="262"/>
            <ac:spMk id="9" creationId="{473F3DCD-32C0-44DB-8093-854F2ED57630}"/>
          </ac:spMkLst>
        </pc:spChg>
        <pc:spChg chg="add">
          <ac:chgData name="BUKKALA VARUN" userId="S::bukkala.varun2019@vitstudent.ac.in::4846dcef-c263-484c-a7fa-a6a2b51a7427" providerId="AD" clId="Web-{C928DAF8-CBF4-4C25-8FA7-0828B4530126}" dt="2021-07-30T13:32:25.178" v="46"/>
          <ac:spMkLst>
            <pc:docMk/>
            <pc:sldMk cId="2406787684" sldId="262"/>
            <ac:spMk id="12" creationId="{8F23F8A3-8FD7-4779-8323-FDC26BE99889}"/>
          </ac:spMkLst>
        </pc:spChg>
        <pc:spChg chg="add">
          <ac:chgData name="BUKKALA VARUN" userId="S::bukkala.varun2019@vitstudent.ac.in::4846dcef-c263-484c-a7fa-a6a2b51a7427" providerId="AD" clId="Web-{C928DAF8-CBF4-4C25-8FA7-0828B4530126}" dt="2021-07-30T13:32:25.178" v="46"/>
          <ac:spMkLst>
            <pc:docMk/>
            <pc:sldMk cId="2406787684" sldId="262"/>
            <ac:spMk id="14" creationId="{F605C4CC-A25C-416F-8333-7CB7DC97D870}"/>
          </ac:spMkLst>
        </pc:spChg>
        <pc:picChg chg="add mod ord">
          <ac:chgData name="BUKKALA VARUN" userId="S::bukkala.varun2019@vitstudent.ac.in::4846dcef-c263-484c-a7fa-a6a2b51a7427" providerId="AD" clId="Web-{C928DAF8-CBF4-4C25-8FA7-0828B4530126}" dt="2021-07-30T13:32:25.178" v="46"/>
          <ac:picMkLst>
            <pc:docMk/>
            <pc:sldMk cId="2406787684" sldId="262"/>
            <ac:picMk id="4" creationId="{41DCB18D-7275-4BD1-BBF5-1751A22E30DA}"/>
          </ac:picMkLst>
        </pc:picChg>
      </pc:sldChg>
      <pc:sldChg chg="addSp delSp modSp new mod setBg setClrOvrMap">
        <pc:chgData name="BUKKALA VARUN" userId="S::bukkala.varun2019@vitstudent.ac.in::4846dcef-c263-484c-a7fa-a6a2b51a7427" providerId="AD" clId="Web-{C928DAF8-CBF4-4C25-8FA7-0828B4530126}" dt="2021-07-30T13:34:46.741" v="51"/>
        <pc:sldMkLst>
          <pc:docMk/>
          <pc:sldMk cId="1890239842" sldId="263"/>
        </pc:sldMkLst>
        <pc:spChg chg="mod ord">
          <ac:chgData name="BUKKALA VARUN" userId="S::bukkala.varun2019@vitstudent.ac.in::4846dcef-c263-484c-a7fa-a6a2b51a7427" providerId="AD" clId="Web-{C928DAF8-CBF4-4C25-8FA7-0828B4530126}" dt="2021-07-30T13:34:46.741" v="51"/>
          <ac:spMkLst>
            <pc:docMk/>
            <pc:sldMk cId="1890239842" sldId="263"/>
            <ac:spMk id="2" creationId="{1CB050E4-552B-4E1D-AC8A-059D60472247}"/>
          </ac:spMkLst>
        </pc:spChg>
        <pc:spChg chg="del">
          <ac:chgData name="BUKKALA VARUN" userId="S::bukkala.varun2019@vitstudent.ac.in::4846dcef-c263-484c-a7fa-a6a2b51a7427" providerId="AD" clId="Web-{C928DAF8-CBF4-4C25-8FA7-0828B4530126}" dt="2021-07-30T13:34:41.881" v="47"/>
          <ac:spMkLst>
            <pc:docMk/>
            <pc:sldMk cId="1890239842" sldId="263"/>
            <ac:spMk id="3" creationId="{F0C25A7D-C8F1-4553-A5AC-245546305B07}"/>
          </ac:spMkLst>
        </pc:spChg>
        <pc:spChg chg="add mod">
          <ac:chgData name="BUKKALA VARUN" userId="S::bukkala.varun2019@vitstudent.ac.in::4846dcef-c263-484c-a7fa-a6a2b51a7427" providerId="AD" clId="Web-{C928DAF8-CBF4-4C25-8FA7-0828B4530126}" dt="2021-07-30T13:34:46.741" v="51"/>
          <ac:spMkLst>
            <pc:docMk/>
            <pc:sldMk cId="1890239842" sldId="263"/>
            <ac:spMk id="5" creationId="{A3F78BDD-3A01-41A2-9EDA-7C3D53B1F3BE}"/>
          </ac:spMkLst>
        </pc:spChg>
        <pc:spChg chg="add">
          <ac:chgData name="BUKKALA VARUN" userId="S::bukkala.varun2019@vitstudent.ac.in::4846dcef-c263-484c-a7fa-a6a2b51a7427" providerId="AD" clId="Web-{C928DAF8-CBF4-4C25-8FA7-0828B4530126}" dt="2021-07-30T13:34:46.741" v="51"/>
          <ac:spMkLst>
            <pc:docMk/>
            <pc:sldMk cId="1890239842" sldId="263"/>
            <ac:spMk id="9" creationId="{15245E09-E55D-4D3F-AC60-3B06354067DF}"/>
          </ac:spMkLst>
        </pc:spChg>
        <pc:spChg chg="add">
          <ac:chgData name="BUKKALA VARUN" userId="S::bukkala.varun2019@vitstudent.ac.in::4846dcef-c263-484c-a7fa-a6a2b51a7427" providerId="AD" clId="Web-{C928DAF8-CBF4-4C25-8FA7-0828B4530126}" dt="2021-07-30T13:34:46.741" v="51"/>
          <ac:spMkLst>
            <pc:docMk/>
            <pc:sldMk cId="1890239842" sldId="263"/>
            <ac:spMk id="12" creationId="{8F23F8A3-8FD7-4779-8323-FDC26BE99889}"/>
          </ac:spMkLst>
        </pc:spChg>
        <pc:spChg chg="add">
          <ac:chgData name="BUKKALA VARUN" userId="S::bukkala.varun2019@vitstudent.ac.in::4846dcef-c263-484c-a7fa-a6a2b51a7427" providerId="AD" clId="Web-{C928DAF8-CBF4-4C25-8FA7-0828B4530126}" dt="2021-07-30T13:34:46.741" v="51"/>
          <ac:spMkLst>
            <pc:docMk/>
            <pc:sldMk cId="1890239842" sldId="263"/>
            <ac:spMk id="14" creationId="{F605C4CC-A25C-416F-8333-7CB7DC97D870}"/>
          </ac:spMkLst>
        </pc:spChg>
        <pc:picChg chg="add mod ord">
          <ac:chgData name="BUKKALA VARUN" userId="S::bukkala.varun2019@vitstudent.ac.in::4846dcef-c263-484c-a7fa-a6a2b51a7427" providerId="AD" clId="Web-{C928DAF8-CBF4-4C25-8FA7-0828B4530126}" dt="2021-07-30T13:34:46.741" v="51"/>
          <ac:picMkLst>
            <pc:docMk/>
            <pc:sldMk cId="1890239842" sldId="263"/>
            <ac:picMk id="4" creationId="{DECCF97B-EDBA-4F56-9BA5-C57A507CF297}"/>
          </ac:picMkLst>
        </pc:picChg>
      </pc:sldChg>
    </pc:docChg>
  </pc:docChgLst>
  <pc:docChgLst>
    <pc:chgData name="BUKKALA VARUN" userId="S::bukkala.varun2019@vitstudent.ac.in::4846dcef-c263-484c-a7fa-a6a2b51a7427" providerId="AD" clId="Web-{4CBD5A62-33D9-4113-A97A-1B2632715A5A}"/>
    <pc:docChg chg="modSld">
      <pc:chgData name="BUKKALA VARUN" userId="S::bukkala.varun2019@vitstudent.ac.in::4846dcef-c263-484c-a7fa-a6a2b51a7427" providerId="AD" clId="Web-{4CBD5A62-33D9-4113-A97A-1B2632715A5A}" dt="2021-07-30T19:41:01.514" v="13" actId="20577"/>
      <pc:docMkLst>
        <pc:docMk/>
      </pc:docMkLst>
      <pc:sldChg chg="delSp">
        <pc:chgData name="BUKKALA VARUN" userId="S::bukkala.varun2019@vitstudent.ac.in::4846dcef-c263-484c-a7fa-a6a2b51a7427" providerId="AD" clId="Web-{4CBD5A62-33D9-4113-A97A-1B2632715A5A}" dt="2021-07-30T19:40:03.826" v="10"/>
        <pc:sldMkLst>
          <pc:docMk/>
          <pc:sldMk cId="109857222" sldId="256"/>
        </pc:sldMkLst>
        <pc:spChg chg="del">
          <ac:chgData name="BUKKALA VARUN" userId="S::bukkala.varun2019@vitstudent.ac.in::4846dcef-c263-484c-a7fa-a6a2b51a7427" providerId="AD" clId="Web-{4CBD5A62-33D9-4113-A97A-1B2632715A5A}" dt="2021-07-30T19:40:03.826" v="10"/>
          <ac:spMkLst>
            <pc:docMk/>
            <pc:sldMk cId="109857222" sldId="256"/>
            <ac:spMk id="3" creationId="{00000000-0000-0000-0000-000000000000}"/>
          </ac:spMkLst>
        </pc:spChg>
      </pc:sldChg>
      <pc:sldChg chg="addSp delSp modSp">
        <pc:chgData name="BUKKALA VARUN" userId="S::bukkala.varun2019@vitstudent.ac.in::4846dcef-c263-484c-a7fa-a6a2b51a7427" providerId="AD" clId="Web-{4CBD5A62-33D9-4113-A97A-1B2632715A5A}" dt="2021-07-30T19:39:05.529" v="9"/>
        <pc:sldMkLst>
          <pc:docMk/>
          <pc:sldMk cId="2504954639" sldId="260"/>
        </pc:sldMkLst>
        <pc:spChg chg="mod">
          <ac:chgData name="BUKKALA VARUN" userId="S::bukkala.varun2019@vitstudent.ac.in::4846dcef-c263-484c-a7fa-a6a2b51a7427" providerId="AD" clId="Web-{4CBD5A62-33D9-4113-A97A-1B2632715A5A}" dt="2021-07-30T19:39:05.529" v="9"/>
          <ac:spMkLst>
            <pc:docMk/>
            <pc:sldMk cId="2504954639" sldId="260"/>
            <ac:spMk id="2" creationId="{92674C85-334E-4FEB-9F3A-FDD4F308B498}"/>
          </ac:spMkLst>
        </pc:spChg>
        <pc:spChg chg="del">
          <ac:chgData name="BUKKALA VARUN" userId="S::bukkala.varun2019@vitstudent.ac.in::4846dcef-c263-484c-a7fa-a6a2b51a7427" providerId="AD" clId="Web-{4CBD5A62-33D9-4113-A97A-1B2632715A5A}" dt="2021-07-30T19:39:05.529" v="9"/>
          <ac:spMkLst>
            <pc:docMk/>
            <pc:sldMk cId="2504954639" sldId="260"/>
            <ac:spMk id="18" creationId="{33CD251C-A887-4D2F-925B-FC097198538B}"/>
          </ac:spMkLst>
        </pc:spChg>
        <pc:spChg chg="add">
          <ac:chgData name="BUKKALA VARUN" userId="S::bukkala.varun2019@vitstudent.ac.in::4846dcef-c263-484c-a7fa-a6a2b51a7427" providerId="AD" clId="Web-{4CBD5A62-33D9-4113-A97A-1B2632715A5A}" dt="2021-07-30T19:39:05.529" v="9"/>
          <ac:spMkLst>
            <pc:docMk/>
            <pc:sldMk cId="2504954639" sldId="260"/>
            <ac:spMk id="29" creationId="{823AC064-BC96-4F32-8AE1-B2FD38754823}"/>
          </ac:spMkLst>
        </pc:spChg>
        <pc:grpChg chg="del">
          <ac:chgData name="BUKKALA VARUN" userId="S::bukkala.varun2019@vitstudent.ac.in::4846dcef-c263-484c-a7fa-a6a2b51a7427" providerId="AD" clId="Web-{4CBD5A62-33D9-4113-A97A-1B2632715A5A}" dt="2021-07-30T19:39:05.529" v="9"/>
          <ac:grpSpMkLst>
            <pc:docMk/>
            <pc:sldMk cId="2504954639" sldId="260"/>
            <ac:grpSpMk id="20" creationId="{770AE191-D2EA-45C9-A44D-830C188F74CB}"/>
          </ac:grpSpMkLst>
        </pc:grpChg>
        <pc:picChg chg="mod">
          <ac:chgData name="BUKKALA VARUN" userId="S::bukkala.varun2019@vitstudent.ac.in::4846dcef-c263-484c-a7fa-a6a2b51a7427" providerId="AD" clId="Web-{4CBD5A62-33D9-4113-A97A-1B2632715A5A}" dt="2021-07-30T19:39:05.529" v="9"/>
          <ac:picMkLst>
            <pc:docMk/>
            <pc:sldMk cId="2504954639" sldId="260"/>
            <ac:picMk id="3" creationId="{9F576695-8FAB-4265-A49E-0FBBFE2BF56D}"/>
          </ac:picMkLst>
        </pc:picChg>
        <pc:picChg chg="mod">
          <ac:chgData name="BUKKALA VARUN" userId="S::bukkala.varun2019@vitstudent.ac.in::4846dcef-c263-484c-a7fa-a6a2b51a7427" providerId="AD" clId="Web-{4CBD5A62-33D9-4113-A97A-1B2632715A5A}" dt="2021-07-30T19:39:05.529" v="9"/>
          <ac:picMkLst>
            <pc:docMk/>
            <pc:sldMk cId="2504954639" sldId="260"/>
            <ac:picMk id="5" creationId="{53C2EB0F-A0EC-4E85-9178-F0B6EE01A7C4}"/>
          </ac:picMkLst>
        </pc:picChg>
        <pc:cxnChg chg="add">
          <ac:chgData name="BUKKALA VARUN" userId="S::bukkala.varun2019@vitstudent.ac.in::4846dcef-c263-484c-a7fa-a6a2b51a7427" providerId="AD" clId="Web-{4CBD5A62-33D9-4113-A97A-1B2632715A5A}" dt="2021-07-30T19:39:05.529" v="9"/>
          <ac:cxnSpMkLst>
            <pc:docMk/>
            <pc:sldMk cId="2504954639" sldId="260"/>
            <ac:cxnSpMk id="31" creationId="{7E7C77BC-7138-40B1-A15B-20F57A494629}"/>
          </ac:cxnSpMkLst>
        </pc:cxnChg>
        <pc:cxnChg chg="add">
          <ac:chgData name="BUKKALA VARUN" userId="S::bukkala.varun2019@vitstudent.ac.in::4846dcef-c263-484c-a7fa-a6a2b51a7427" providerId="AD" clId="Web-{4CBD5A62-33D9-4113-A97A-1B2632715A5A}" dt="2021-07-30T19:39:05.529" v="9"/>
          <ac:cxnSpMkLst>
            <pc:docMk/>
            <pc:sldMk cId="2504954639" sldId="260"/>
            <ac:cxnSpMk id="33" creationId="{DB146403-F3D6-484B-B2ED-97F9565D0370}"/>
          </ac:cxnSpMkLst>
        </pc:cxnChg>
      </pc:sldChg>
      <pc:sldChg chg="modSp">
        <pc:chgData name="BUKKALA VARUN" userId="S::bukkala.varun2019@vitstudent.ac.in::4846dcef-c263-484c-a7fa-a6a2b51a7427" providerId="AD" clId="Web-{4CBD5A62-33D9-4113-A97A-1B2632715A5A}" dt="2021-07-30T19:40:49.373" v="12" actId="20577"/>
        <pc:sldMkLst>
          <pc:docMk/>
          <pc:sldMk cId="394232616" sldId="261"/>
        </pc:sldMkLst>
        <pc:spChg chg="mod">
          <ac:chgData name="BUKKALA VARUN" userId="S::bukkala.varun2019@vitstudent.ac.in::4846dcef-c263-484c-a7fa-a6a2b51a7427" providerId="AD" clId="Web-{4CBD5A62-33D9-4113-A97A-1B2632715A5A}" dt="2021-07-30T19:40:49.373" v="12" actId="20577"/>
          <ac:spMkLst>
            <pc:docMk/>
            <pc:sldMk cId="394232616" sldId="261"/>
            <ac:spMk id="2" creationId="{33639678-2A2B-4B11-B401-5902FAF45AC4}"/>
          </ac:spMkLst>
        </pc:spChg>
        <pc:spChg chg="mod">
          <ac:chgData name="BUKKALA VARUN" userId="S::bukkala.varun2019@vitstudent.ac.in::4846dcef-c263-484c-a7fa-a6a2b51a7427" providerId="AD" clId="Web-{4CBD5A62-33D9-4113-A97A-1B2632715A5A}" dt="2021-07-30T19:27:44.402" v="4" actId="20577"/>
          <ac:spMkLst>
            <pc:docMk/>
            <pc:sldMk cId="394232616" sldId="261"/>
            <ac:spMk id="9" creationId="{EEC6305D-44FE-4A82-AA25-6C58610178AC}"/>
          </ac:spMkLst>
        </pc:spChg>
      </pc:sldChg>
      <pc:sldChg chg="modSp">
        <pc:chgData name="BUKKALA VARUN" userId="S::bukkala.varun2019@vitstudent.ac.in::4846dcef-c263-484c-a7fa-a6a2b51a7427" providerId="AD" clId="Web-{4CBD5A62-33D9-4113-A97A-1B2632715A5A}" dt="2021-07-30T19:41:01.514" v="13" actId="20577"/>
        <pc:sldMkLst>
          <pc:docMk/>
          <pc:sldMk cId="2406787684" sldId="262"/>
        </pc:sldMkLst>
        <pc:spChg chg="mod">
          <ac:chgData name="BUKKALA VARUN" userId="S::bukkala.varun2019@vitstudent.ac.in::4846dcef-c263-484c-a7fa-a6a2b51a7427" providerId="AD" clId="Web-{4CBD5A62-33D9-4113-A97A-1B2632715A5A}" dt="2021-07-30T19:41:01.514" v="13" actId="20577"/>
          <ac:spMkLst>
            <pc:docMk/>
            <pc:sldMk cId="2406787684" sldId="262"/>
            <ac:spMk id="2" creationId="{795608FB-1C49-4DBD-9207-F780E8D4F01F}"/>
          </ac:spMkLst>
        </pc:spChg>
      </pc:sldChg>
      <pc:sldChg chg="modSp">
        <pc:chgData name="BUKKALA VARUN" userId="S::bukkala.varun2019@vitstudent.ac.in::4846dcef-c263-484c-a7fa-a6a2b51a7427" providerId="AD" clId="Web-{4CBD5A62-33D9-4113-A97A-1B2632715A5A}" dt="2021-07-30T19:28:47.356" v="8" actId="20577"/>
        <pc:sldMkLst>
          <pc:docMk/>
          <pc:sldMk cId="2327658108" sldId="265"/>
        </pc:sldMkLst>
        <pc:spChg chg="mod">
          <ac:chgData name="BUKKALA VARUN" userId="S::bukkala.varun2019@vitstudent.ac.in::4846dcef-c263-484c-a7fa-a6a2b51a7427" providerId="AD" clId="Web-{4CBD5A62-33D9-4113-A97A-1B2632715A5A}" dt="2021-07-30T19:28:47.356" v="8" actId="20577"/>
          <ac:spMkLst>
            <pc:docMk/>
            <pc:sldMk cId="2327658108" sldId="265"/>
            <ac:spMk id="3" creationId="{D3C0E187-8364-47EF-BAAF-4385A048BC91}"/>
          </ac:spMkLst>
        </pc:spChg>
      </pc:sldChg>
    </pc:docChg>
  </pc:docChgLst>
  <pc:docChgLst>
    <pc:chgData name="Abhishikth Aryasomayajula" userId="S::abhishikth.arya2019@vitstudent.ac.in::92a54d47-6cb5-4d5f-95b0-2dbeb9969bbf" providerId="AD" clId="Web-{3FA75D6A-D151-4DD7-B7C8-4B8450F5F40B}"/>
    <pc:docChg chg="modSld">
      <pc:chgData name="Abhishikth Aryasomayajula" userId="S::abhishikth.arya2019@vitstudent.ac.in::92a54d47-6cb5-4d5f-95b0-2dbeb9969bbf" providerId="AD" clId="Web-{3FA75D6A-D151-4DD7-B7C8-4B8450F5F40B}" dt="2021-07-30T19:32:32.617" v="79" actId="14100"/>
      <pc:docMkLst>
        <pc:docMk/>
      </pc:docMkLst>
      <pc:sldChg chg="modSp">
        <pc:chgData name="Abhishikth Aryasomayajula" userId="S::abhishikth.arya2019@vitstudent.ac.in::92a54d47-6cb5-4d5f-95b0-2dbeb9969bbf" providerId="AD" clId="Web-{3FA75D6A-D151-4DD7-B7C8-4B8450F5F40B}" dt="2021-07-30T19:32:32.617" v="79" actId="14100"/>
        <pc:sldMkLst>
          <pc:docMk/>
          <pc:sldMk cId="2504954639" sldId="260"/>
        </pc:sldMkLst>
        <pc:picChg chg="mod">
          <ac:chgData name="Abhishikth Aryasomayajula" userId="S::abhishikth.arya2019@vitstudent.ac.in::92a54d47-6cb5-4d5f-95b0-2dbeb9969bbf" providerId="AD" clId="Web-{3FA75D6A-D151-4DD7-B7C8-4B8450F5F40B}" dt="2021-07-30T19:32:32.617" v="79" actId="14100"/>
          <ac:picMkLst>
            <pc:docMk/>
            <pc:sldMk cId="2504954639" sldId="260"/>
            <ac:picMk id="3" creationId="{9F576695-8FAB-4265-A49E-0FBBFE2BF56D}"/>
          </ac:picMkLst>
        </pc:picChg>
      </pc:sldChg>
      <pc:sldChg chg="modSp">
        <pc:chgData name="Abhishikth Aryasomayajula" userId="S::abhishikth.arya2019@vitstudent.ac.in::92a54d47-6cb5-4d5f-95b0-2dbeb9969bbf" providerId="AD" clId="Web-{3FA75D6A-D151-4DD7-B7C8-4B8450F5F40B}" dt="2021-07-30T19:32:03.039" v="76" actId="20577"/>
        <pc:sldMkLst>
          <pc:docMk/>
          <pc:sldMk cId="1991148943" sldId="266"/>
        </pc:sldMkLst>
        <pc:spChg chg="mod">
          <ac:chgData name="Abhishikth Aryasomayajula" userId="S::abhishikth.arya2019@vitstudent.ac.in::92a54d47-6cb5-4d5f-95b0-2dbeb9969bbf" providerId="AD" clId="Web-{3FA75D6A-D151-4DD7-B7C8-4B8450F5F40B}" dt="2021-07-30T19:32:03.039" v="76" actId="20577"/>
          <ac:spMkLst>
            <pc:docMk/>
            <pc:sldMk cId="1991148943" sldId="266"/>
            <ac:spMk id="3" creationId="{C05A98B6-D65A-46E7-83EB-F6FE8577CAEE}"/>
          </ac:spMkLst>
        </pc:spChg>
      </pc:sldChg>
    </pc:docChg>
  </pc:docChgLst>
  <pc:docChgLst>
    <pc:chgData name="RACHAPUTI KOUSHIK" userId="S::rachaputi.koushik2019@vitstudent.ac.in::2fcb1199-f5a0-4749-915e-b2afde501c59" providerId="AD" clId="Web-{1F6EBEB7-AF90-426E-ABD1-7B24C204FE56}"/>
    <pc:docChg chg="addSld modSld sldOrd">
      <pc:chgData name="RACHAPUTI KOUSHIK" userId="S::rachaputi.koushik2019@vitstudent.ac.in::2fcb1199-f5a0-4749-915e-b2afde501c59" providerId="AD" clId="Web-{1F6EBEB7-AF90-426E-ABD1-7B24C204FE56}" dt="2021-07-30T19:38:58.027" v="208"/>
      <pc:docMkLst>
        <pc:docMk/>
      </pc:docMkLst>
      <pc:sldChg chg="addSp delSp modSp mod setBg setClrOvrMap">
        <pc:chgData name="RACHAPUTI KOUSHIK" userId="S::rachaputi.koushik2019@vitstudent.ac.in::2fcb1199-f5a0-4749-915e-b2afde501c59" providerId="AD" clId="Web-{1F6EBEB7-AF90-426E-ABD1-7B24C204FE56}" dt="2021-07-30T19:32:13.374" v="159" actId="1076"/>
        <pc:sldMkLst>
          <pc:docMk/>
          <pc:sldMk cId="2504954639" sldId="260"/>
        </pc:sldMkLst>
        <pc:spChg chg="mod ord">
          <ac:chgData name="RACHAPUTI KOUSHIK" userId="S::rachaputi.koushik2019@vitstudent.ac.in::2fcb1199-f5a0-4749-915e-b2afde501c59" providerId="AD" clId="Web-{1F6EBEB7-AF90-426E-ABD1-7B24C204FE56}" dt="2021-07-30T19:31:54.390" v="156"/>
          <ac:spMkLst>
            <pc:docMk/>
            <pc:sldMk cId="2504954639" sldId="260"/>
            <ac:spMk id="2" creationId="{92674C85-334E-4FEB-9F3A-FDD4F308B498}"/>
          </ac:spMkLst>
        </pc:spChg>
        <pc:spChg chg="del mod">
          <ac:chgData name="RACHAPUTI KOUSHIK" userId="S::rachaputi.koushik2019@vitstudent.ac.in::2fcb1199-f5a0-4749-915e-b2afde501c59" providerId="AD" clId="Web-{1F6EBEB7-AF90-426E-ABD1-7B24C204FE56}" dt="2021-07-30T19:31:01.297" v="147"/>
          <ac:spMkLst>
            <pc:docMk/>
            <pc:sldMk cId="2504954639" sldId="260"/>
            <ac:spMk id="9" creationId="{9C38D687-D922-481E-A7B9-C637493A106D}"/>
          </ac:spMkLst>
        </pc:spChg>
        <pc:spChg chg="add del">
          <ac:chgData name="RACHAPUTI KOUSHIK" userId="S::rachaputi.koushik2019@vitstudent.ac.in::2fcb1199-f5a0-4749-915e-b2afde501c59" providerId="AD" clId="Web-{1F6EBEB7-AF90-426E-ABD1-7B24C204FE56}" dt="2021-07-30T19:31:54.390" v="156"/>
          <ac:spMkLst>
            <pc:docMk/>
            <pc:sldMk cId="2504954639" sldId="260"/>
            <ac:spMk id="12" creationId="{4F74D28C-3268-4E35-8EE1-D92CB4A85A7D}"/>
          </ac:spMkLst>
        </pc:spChg>
        <pc:spChg chg="add del">
          <ac:chgData name="RACHAPUTI KOUSHIK" userId="S::rachaputi.koushik2019@vitstudent.ac.in::2fcb1199-f5a0-4749-915e-b2afde501c59" providerId="AD" clId="Web-{1F6EBEB7-AF90-426E-ABD1-7B24C204FE56}" dt="2021-07-30T19:31:48.343" v="153"/>
          <ac:spMkLst>
            <pc:docMk/>
            <pc:sldMk cId="2504954639" sldId="260"/>
            <ac:spMk id="16" creationId="{19A53525-B76C-4D55-A321-30C25386FE6C}"/>
          </ac:spMkLst>
        </pc:spChg>
        <pc:spChg chg="add del">
          <ac:chgData name="RACHAPUTI KOUSHIK" userId="S::rachaputi.koushik2019@vitstudent.ac.in::2fcb1199-f5a0-4749-915e-b2afde501c59" providerId="AD" clId="Web-{1F6EBEB7-AF90-426E-ABD1-7B24C204FE56}" dt="2021-07-30T19:31:54.375" v="155"/>
          <ac:spMkLst>
            <pc:docMk/>
            <pc:sldMk cId="2504954639" sldId="260"/>
            <ac:spMk id="17" creationId="{823AC064-BC96-4F32-8AE1-B2FD38754823}"/>
          </ac:spMkLst>
        </pc:spChg>
        <pc:spChg chg="add">
          <ac:chgData name="RACHAPUTI KOUSHIK" userId="S::rachaputi.koushik2019@vitstudent.ac.in::2fcb1199-f5a0-4749-915e-b2afde501c59" providerId="AD" clId="Web-{1F6EBEB7-AF90-426E-ABD1-7B24C204FE56}" dt="2021-07-30T19:31:54.390" v="156"/>
          <ac:spMkLst>
            <pc:docMk/>
            <pc:sldMk cId="2504954639" sldId="260"/>
            <ac:spMk id="18" creationId="{33CD251C-A887-4D2F-925B-FC097198538B}"/>
          </ac:spMkLst>
        </pc:spChg>
        <pc:spChg chg="add del">
          <ac:chgData name="RACHAPUTI KOUSHIK" userId="S::rachaputi.koushik2019@vitstudent.ac.in::2fcb1199-f5a0-4749-915e-b2afde501c59" providerId="AD" clId="Web-{1F6EBEB7-AF90-426E-ABD1-7B24C204FE56}" dt="2021-07-30T19:31:48.343" v="153"/>
          <ac:spMkLst>
            <pc:docMk/>
            <pc:sldMk cId="2504954639" sldId="260"/>
            <ac:spMk id="19" creationId="{6EFFF4A2-EB01-4738-9824-8D9A72A51BB9}"/>
          </ac:spMkLst>
        </pc:spChg>
        <pc:spChg chg="add del">
          <ac:chgData name="RACHAPUTI KOUSHIK" userId="S::rachaputi.koushik2019@vitstudent.ac.in::2fcb1199-f5a0-4749-915e-b2afde501c59" providerId="AD" clId="Web-{1F6EBEB7-AF90-426E-ABD1-7B24C204FE56}" dt="2021-07-30T19:31:48.343" v="153"/>
          <ac:spMkLst>
            <pc:docMk/>
            <pc:sldMk cId="2504954639" sldId="260"/>
            <ac:spMk id="21" creationId="{23D97D8B-CFC5-431A-AA32-93C4522A6EE6}"/>
          </ac:spMkLst>
        </pc:spChg>
        <pc:spChg chg="add del mod">
          <ac:chgData name="RACHAPUTI KOUSHIK" userId="S::rachaputi.koushik2019@vitstudent.ac.in::2fcb1199-f5a0-4749-915e-b2afde501c59" providerId="AD" clId="Web-{1F6EBEB7-AF90-426E-ABD1-7B24C204FE56}" dt="2021-07-30T19:32:07.328" v="158"/>
          <ac:spMkLst>
            <pc:docMk/>
            <pc:sldMk cId="2504954639" sldId="260"/>
            <ac:spMk id="25" creationId="{95578A20-7BFC-4BFE-90D2-1D39C6E5064C}"/>
          </ac:spMkLst>
        </pc:spChg>
        <pc:grpChg chg="add">
          <ac:chgData name="RACHAPUTI KOUSHIK" userId="S::rachaputi.koushik2019@vitstudent.ac.in::2fcb1199-f5a0-4749-915e-b2afde501c59" providerId="AD" clId="Web-{1F6EBEB7-AF90-426E-ABD1-7B24C204FE56}" dt="2021-07-30T19:31:54.390" v="156"/>
          <ac:grpSpMkLst>
            <pc:docMk/>
            <pc:sldMk cId="2504954639" sldId="260"/>
            <ac:grpSpMk id="20" creationId="{770AE191-D2EA-45C9-A44D-830C188F74CB}"/>
          </ac:grpSpMkLst>
        </pc:grpChg>
        <pc:grpChg chg="add del">
          <ac:chgData name="RACHAPUTI KOUSHIK" userId="S::rachaputi.koushik2019@vitstudent.ac.in::2fcb1199-f5a0-4749-915e-b2afde501c59" providerId="AD" clId="Web-{1F6EBEB7-AF90-426E-ABD1-7B24C204FE56}" dt="2021-07-30T19:31:48.343" v="153"/>
          <ac:grpSpMkLst>
            <pc:docMk/>
            <pc:sldMk cId="2504954639" sldId="260"/>
            <ac:grpSpMk id="23" creationId="{F91EAA54-AC0A-4AEF-ACE5-B1DD3DC8173B}"/>
          </ac:grpSpMkLst>
        </pc:grpChg>
        <pc:picChg chg="add mod ord">
          <ac:chgData name="RACHAPUTI KOUSHIK" userId="S::rachaputi.koushik2019@vitstudent.ac.in::2fcb1199-f5a0-4749-915e-b2afde501c59" providerId="AD" clId="Web-{1F6EBEB7-AF90-426E-ABD1-7B24C204FE56}" dt="2021-07-30T19:32:13.374" v="159" actId="1076"/>
          <ac:picMkLst>
            <pc:docMk/>
            <pc:sldMk cId="2504954639" sldId="260"/>
            <ac:picMk id="3" creationId="{9F576695-8FAB-4265-A49E-0FBBFE2BF56D}"/>
          </ac:picMkLst>
        </pc:picChg>
        <pc:picChg chg="del">
          <ac:chgData name="RACHAPUTI KOUSHIK" userId="S::rachaputi.koushik2019@vitstudent.ac.in::2fcb1199-f5a0-4749-915e-b2afde501c59" providerId="AD" clId="Web-{1F6EBEB7-AF90-426E-ABD1-7B24C204FE56}" dt="2021-07-30T19:31:40.547" v="149"/>
          <ac:picMkLst>
            <pc:docMk/>
            <pc:sldMk cId="2504954639" sldId="260"/>
            <ac:picMk id="4" creationId="{64660C06-CE1A-4425-ADA3-16B87554A59D}"/>
          </ac:picMkLst>
        </pc:picChg>
        <pc:picChg chg="add mod">
          <ac:chgData name="RACHAPUTI KOUSHIK" userId="S::rachaputi.koushik2019@vitstudent.ac.in::2fcb1199-f5a0-4749-915e-b2afde501c59" providerId="AD" clId="Web-{1F6EBEB7-AF90-426E-ABD1-7B24C204FE56}" dt="2021-07-30T19:31:54.390" v="156"/>
          <ac:picMkLst>
            <pc:docMk/>
            <pc:sldMk cId="2504954639" sldId="260"/>
            <ac:picMk id="5" creationId="{53C2EB0F-A0EC-4E85-9178-F0B6EE01A7C4}"/>
          </ac:picMkLst>
        </pc:picChg>
        <pc:cxnChg chg="add del">
          <ac:chgData name="RACHAPUTI KOUSHIK" userId="S::rachaputi.koushik2019@vitstudent.ac.in::2fcb1199-f5a0-4749-915e-b2afde501c59" providerId="AD" clId="Web-{1F6EBEB7-AF90-426E-ABD1-7B24C204FE56}" dt="2021-07-30T19:31:54.375" v="155"/>
          <ac:cxnSpMkLst>
            <pc:docMk/>
            <pc:sldMk cId="2504954639" sldId="260"/>
            <ac:cxnSpMk id="14" creationId="{7E7C77BC-7138-40B1-A15B-20F57A494629}"/>
          </ac:cxnSpMkLst>
        </pc:cxnChg>
        <pc:cxnChg chg="add del">
          <ac:chgData name="RACHAPUTI KOUSHIK" userId="S::rachaputi.koushik2019@vitstudent.ac.in::2fcb1199-f5a0-4749-915e-b2afde501c59" providerId="AD" clId="Web-{1F6EBEB7-AF90-426E-ABD1-7B24C204FE56}" dt="2021-07-30T19:31:54.375" v="155"/>
          <ac:cxnSpMkLst>
            <pc:docMk/>
            <pc:sldMk cId="2504954639" sldId="260"/>
            <ac:cxnSpMk id="15" creationId="{DB146403-F3D6-484B-B2ED-97F9565D0370}"/>
          </ac:cxnSpMkLst>
        </pc:cxnChg>
      </pc:sldChg>
      <pc:sldChg chg="addSp delSp modSp mod setBg setClrOvrMap">
        <pc:chgData name="RACHAPUTI KOUSHIK" userId="S::rachaputi.koushik2019@vitstudent.ac.in::2fcb1199-f5a0-4749-915e-b2afde501c59" providerId="AD" clId="Web-{1F6EBEB7-AF90-426E-ABD1-7B24C204FE56}" dt="2021-07-30T17:33:34.391" v="108" actId="14100"/>
        <pc:sldMkLst>
          <pc:docMk/>
          <pc:sldMk cId="394232616" sldId="261"/>
        </pc:sldMkLst>
        <pc:spChg chg="mod">
          <ac:chgData name="RACHAPUTI KOUSHIK" userId="S::rachaputi.koushik2019@vitstudent.ac.in::2fcb1199-f5a0-4749-915e-b2afde501c59" providerId="AD" clId="Web-{1F6EBEB7-AF90-426E-ABD1-7B24C204FE56}" dt="2021-07-30T17:27:39.080" v="100"/>
          <ac:spMkLst>
            <pc:docMk/>
            <pc:sldMk cId="394232616" sldId="261"/>
            <ac:spMk id="2" creationId="{33639678-2A2B-4B11-B401-5902FAF45AC4}"/>
          </ac:spMkLst>
        </pc:spChg>
        <pc:spChg chg="del mod ord">
          <ac:chgData name="RACHAPUTI KOUSHIK" userId="S::rachaputi.koushik2019@vitstudent.ac.in::2fcb1199-f5a0-4749-915e-b2afde501c59" providerId="AD" clId="Web-{1F6EBEB7-AF90-426E-ABD1-7B24C204FE56}" dt="2021-07-30T17:27:34.205" v="99"/>
          <ac:spMkLst>
            <pc:docMk/>
            <pc:sldMk cId="394232616" sldId="261"/>
            <ac:spMk id="5" creationId="{C176C88C-3B2B-4D74-8FAC-C4DE3A3C4202}"/>
          </ac:spMkLst>
        </pc:spChg>
        <pc:spChg chg="add del mod">
          <ac:chgData name="RACHAPUTI KOUSHIK" userId="S::rachaputi.koushik2019@vitstudent.ac.in::2fcb1199-f5a0-4749-915e-b2afde501c59" providerId="AD" clId="Web-{1F6EBEB7-AF90-426E-ABD1-7B24C204FE56}" dt="2021-07-30T17:26:27.752" v="88"/>
          <ac:spMkLst>
            <pc:docMk/>
            <pc:sldMk cId="394232616" sldId="261"/>
            <ac:spMk id="6" creationId="{998871B5-ED50-4819-9ECF-01ECC3970A7D}"/>
          </ac:spMkLst>
        </pc:spChg>
        <pc:spChg chg="del mod">
          <ac:chgData name="RACHAPUTI KOUSHIK" userId="S::rachaputi.koushik2019@vitstudent.ac.in::2fcb1199-f5a0-4749-915e-b2afde501c59" providerId="AD" clId="Web-{1F6EBEB7-AF90-426E-ABD1-7B24C204FE56}" dt="2021-07-30T17:27:44.408" v="101"/>
          <ac:spMkLst>
            <pc:docMk/>
            <pc:sldMk cId="394232616" sldId="261"/>
            <ac:spMk id="7" creationId="{06A4F4F8-ED04-4F93-9850-156650B7E53E}"/>
          </ac:spMkLst>
        </pc:spChg>
        <pc:spChg chg="mod">
          <ac:chgData name="RACHAPUTI KOUSHIK" userId="S::rachaputi.koushik2019@vitstudent.ac.in::2fcb1199-f5a0-4749-915e-b2afde501c59" providerId="AD" clId="Web-{1F6EBEB7-AF90-426E-ABD1-7B24C204FE56}" dt="2021-07-30T17:33:34.391" v="108" actId="14100"/>
          <ac:spMkLst>
            <pc:docMk/>
            <pc:sldMk cId="394232616" sldId="261"/>
            <ac:spMk id="9" creationId="{EEC6305D-44FE-4A82-AA25-6C58610178AC}"/>
          </ac:spMkLst>
        </pc:spChg>
        <pc:spChg chg="del">
          <ac:chgData name="RACHAPUTI KOUSHIK" userId="S::rachaputi.koushik2019@vitstudent.ac.in::2fcb1199-f5a0-4749-915e-b2afde501c59" providerId="AD" clId="Web-{1F6EBEB7-AF90-426E-ABD1-7B24C204FE56}" dt="2021-07-30T17:26:57.705" v="89"/>
          <ac:spMkLst>
            <pc:docMk/>
            <pc:sldMk cId="394232616" sldId="261"/>
            <ac:spMk id="23" creationId="{4F74D28C-3268-4E35-8EE1-D92CB4A85A7D}"/>
          </ac:spMkLst>
        </pc:spChg>
        <pc:spChg chg="add del">
          <ac:chgData name="RACHAPUTI KOUSHIK" userId="S::rachaputi.koushik2019@vitstudent.ac.in::2fcb1199-f5a0-4749-915e-b2afde501c59" providerId="AD" clId="Web-{1F6EBEB7-AF90-426E-ABD1-7B24C204FE56}" dt="2021-07-30T17:27:39.080" v="100"/>
          <ac:spMkLst>
            <pc:docMk/>
            <pc:sldMk cId="394232616" sldId="261"/>
            <ac:spMk id="28" creationId="{A7AE9375-4664-4DB2-922D-2782A6E439AC}"/>
          </ac:spMkLst>
        </pc:spChg>
        <pc:spChg chg="add">
          <ac:chgData name="RACHAPUTI KOUSHIK" userId="S::rachaputi.koushik2019@vitstudent.ac.in::2fcb1199-f5a0-4749-915e-b2afde501c59" providerId="AD" clId="Web-{1F6EBEB7-AF90-426E-ABD1-7B24C204FE56}" dt="2021-07-30T17:27:39.080" v="100"/>
          <ac:spMkLst>
            <pc:docMk/>
            <pc:sldMk cId="394232616" sldId="261"/>
            <ac:spMk id="37" creationId="{C5E6CFF1-2F42-4E10-9A97-F116F46F53FE}"/>
          </ac:spMkLst>
        </pc:spChg>
        <pc:picChg chg="add del mod">
          <ac:chgData name="RACHAPUTI KOUSHIK" userId="S::rachaputi.koushik2019@vitstudent.ac.in::2fcb1199-f5a0-4749-915e-b2afde501c59" providerId="AD" clId="Web-{1F6EBEB7-AF90-426E-ABD1-7B24C204FE56}" dt="2021-07-30T17:26:27.752" v="88"/>
          <ac:picMkLst>
            <pc:docMk/>
            <pc:sldMk cId="394232616" sldId="261"/>
            <ac:picMk id="3" creationId="{7F761F4F-67E3-4522-83A7-9169A9913842}"/>
          </ac:picMkLst>
        </pc:picChg>
        <pc:picChg chg="mod ord">
          <ac:chgData name="RACHAPUTI KOUSHIK" userId="S::rachaputi.koushik2019@vitstudent.ac.in::2fcb1199-f5a0-4749-915e-b2afde501c59" providerId="AD" clId="Web-{1F6EBEB7-AF90-426E-ABD1-7B24C204FE56}" dt="2021-07-30T17:27:39.080" v="100"/>
          <ac:picMkLst>
            <pc:docMk/>
            <pc:sldMk cId="394232616" sldId="261"/>
            <ac:picMk id="4" creationId="{E9048C83-7DA3-4B83-B5ED-EB73830E5AEE}"/>
          </ac:picMkLst>
        </pc:picChg>
        <pc:cxnChg chg="add del">
          <ac:chgData name="RACHAPUTI KOUSHIK" userId="S::rachaputi.koushik2019@vitstudent.ac.in::2fcb1199-f5a0-4749-915e-b2afde501c59" providerId="AD" clId="Web-{1F6EBEB7-AF90-426E-ABD1-7B24C204FE56}" dt="2021-07-30T17:27:39.080" v="100"/>
          <ac:cxnSpMkLst>
            <pc:docMk/>
            <pc:sldMk cId="394232616" sldId="261"/>
            <ac:cxnSpMk id="30" creationId="{EE504C98-6397-41C1-A8D8-2D9C4ED307E0}"/>
          </ac:cxnSpMkLst>
        </pc:cxnChg>
        <pc:cxnChg chg="add del">
          <ac:chgData name="RACHAPUTI KOUSHIK" userId="S::rachaputi.koushik2019@vitstudent.ac.in::2fcb1199-f5a0-4749-915e-b2afde501c59" providerId="AD" clId="Web-{1F6EBEB7-AF90-426E-ABD1-7B24C204FE56}" dt="2021-07-30T17:27:39.080" v="100"/>
          <ac:cxnSpMkLst>
            <pc:docMk/>
            <pc:sldMk cId="394232616" sldId="261"/>
            <ac:cxnSpMk id="32" creationId="{B7188D9B-1674-419B-A379-D1632A7EC3A2}"/>
          </ac:cxnSpMkLst>
        </pc:cxnChg>
        <pc:cxnChg chg="add">
          <ac:chgData name="RACHAPUTI KOUSHIK" userId="S::rachaputi.koushik2019@vitstudent.ac.in::2fcb1199-f5a0-4749-915e-b2afde501c59" providerId="AD" clId="Web-{1F6EBEB7-AF90-426E-ABD1-7B24C204FE56}" dt="2021-07-30T17:27:39.080" v="100"/>
          <ac:cxnSpMkLst>
            <pc:docMk/>
            <pc:sldMk cId="394232616" sldId="261"/>
            <ac:cxnSpMk id="39" creationId="{67182200-4859-4C8D-BCBB-55B245C28BA3}"/>
          </ac:cxnSpMkLst>
        </pc:cxnChg>
      </pc:sldChg>
      <pc:sldChg chg="modSp ord">
        <pc:chgData name="RACHAPUTI KOUSHIK" userId="S::rachaputi.koushik2019@vitstudent.ac.in::2fcb1199-f5a0-4749-915e-b2afde501c59" providerId="AD" clId="Web-{1F6EBEB7-AF90-426E-ABD1-7B24C204FE56}" dt="2021-07-30T17:21:05.816" v="59"/>
        <pc:sldMkLst>
          <pc:docMk/>
          <pc:sldMk cId="1890239842" sldId="263"/>
        </pc:sldMkLst>
        <pc:spChg chg="mod">
          <ac:chgData name="RACHAPUTI KOUSHIK" userId="S::rachaputi.koushik2019@vitstudent.ac.in::2fcb1199-f5a0-4749-915e-b2afde501c59" providerId="AD" clId="Web-{1F6EBEB7-AF90-426E-ABD1-7B24C204FE56}" dt="2021-07-30T16:52:34.246" v="32" actId="1076"/>
          <ac:spMkLst>
            <pc:docMk/>
            <pc:sldMk cId="1890239842" sldId="263"/>
            <ac:spMk id="2" creationId="{1CB050E4-552B-4E1D-AC8A-059D60472247}"/>
          </ac:spMkLst>
        </pc:spChg>
        <pc:spChg chg="mod">
          <ac:chgData name="RACHAPUTI KOUSHIK" userId="S::rachaputi.koushik2019@vitstudent.ac.in::2fcb1199-f5a0-4749-915e-b2afde501c59" providerId="AD" clId="Web-{1F6EBEB7-AF90-426E-ABD1-7B24C204FE56}" dt="2021-07-30T17:20:49.738" v="58" actId="20577"/>
          <ac:spMkLst>
            <pc:docMk/>
            <pc:sldMk cId="1890239842" sldId="263"/>
            <ac:spMk id="9" creationId="{15245E09-E55D-4D3F-AC60-3B06354067DF}"/>
          </ac:spMkLst>
        </pc:spChg>
      </pc:sldChg>
      <pc:sldChg chg="modSp">
        <pc:chgData name="RACHAPUTI KOUSHIK" userId="S::rachaputi.koushik2019@vitstudent.ac.in::2fcb1199-f5a0-4749-915e-b2afde501c59" providerId="AD" clId="Web-{1F6EBEB7-AF90-426E-ABD1-7B24C204FE56}" dt="2021-07-30T19:16:30.023" v="129" actId="14100"/>
        <pc:sldMkLst>
          <pc:docMk/>
          <pc:sldMk cId="2327658108" sldId="265"/>
        </pc:sldMkLst>
        <pc:spChg chg="mod">
          <ac:chgData name="RACHAPUTI KOUSHIK" userId="S::rachaputi.koushik2019@vitstudent.ac.in::2fcb1199-f5a0-4749-915e-b2afde501c59" providerId="AD" clId="Web-{1F6EBEB7-AF90-426E-ABD1-7B24C204FE56}" dt="2021-07-30T19:16:30.023" v="129" actId="14100"/>
          <ac:spMkLst>
            <pc:docMk/>
            <pc:sldMk cId="2327658108" sldId="265"/>
            <ac:spMk id="3" creationId="{D3C0E187-8364-47EF-BAAF-4385A048BC91}"/>
          </ac:spMkLst>
        </pc:spChg>
      </pc:sldChg>
      <pc:sldChg chg="addSp delSp modSp mod setBg">
        <pc:chgData name="RACHAPUTI KOUSHIK" userId="S::rachaputi.koushik2019@vitstudent.ac.in::2fcb1199-f5a0-4749-915e-b2afde501c59" providerId="AD" clId="Web-{1F6EBEB7-AF90-426E-ABD1-7B24C204FE56}" dt="2021-07-30T19:29:03.032" v="146"/>
        <pc:sldMkLst>
          <pc:docMk/>
          <pc:sldMk cId="1991148943" sldId="266"/>
        </pc:sldMkLst>
        <pc:spChg chg="mod">
          <ac:chgData name="RACHAPUTI KOUSHIK" userId="S::rachaputi.koushik2019@vitstudent.ac.in::2fcb1199-f5a0-4749-915e-b2afde501c59" providerId="AD" clId="Web-{1F6EBEB7-AF90-426E-ABD1-7B24C204FE56}" dt="2021-07-30T19:29:03.032" v="146"/>
          <ac:spMkLst>
            <pc:docMk/>
            <pc:sldMk cId="1991148943" sldId="266"/>
            <ac:spMk id="2" creationId="{767AE82A-EB86-40BC-90D2-DF3B10AFE330}"/>
          </ac:spMkLst>
        </pc:spChg>
        <pc:spChg chg="mod">
          <ac:chgData name="RACHAPUTI KOUSHIK" userId="S::rachaputi.koushik2019@vitstudent.ac.in::2fcb1199-f5a0-4749-915e-b2afde501c59" providerId="AD" clId="Web-{1F6EBEB7-AF90-426E-ABD1-7B24C204FE56}" dt="2021-07-30T19:29:03.032" v="146"/>
          <ac:spMkLst>
            <pc:docMk/>
            <pc:sldMk cId="1991148943" sldId="266"/>
            <ac:spMk id="3" creationId="{C05A98B6-D65A-46E7-83EB-F6FE8577CAEE}"/>
          </ac:spMkLst>
        </pc:spChg>
        <pc:spChg chg="add del">
          <ac:chgData name="RACHAPUTI KOUSHIK" userId="S::rachaputi.koushik2019@vitstudent.ac.in::2fcb1199-f5a0-4749-915e-b2afde501c59" providerId="AD" clId="Web-{1F6EBEB7-AF90-426E-ABD1-7B24C204FE56}" dt="2021-07-30T19:17:48.350" v="138"/>
          <ac:spMkLst>
            <pc:docMk/>
            <pc:sldMk cId="1991148943" sldId="266"/>
            <ac:spMk id="4" creationId="{D9239023-BFFB-4DBD-854A-86F7E257DFEB}"/>
          </ac:spMkLst>
        </pc:spChg>
        <pc:spChg chg="add mod">
          <ac:chgData name="RACHAPUTI KOUSHIK" userId="S::rachaputi.koushik2019@vitstudent.ac.in::2fcb1199-f5a0-4749-915e-b2afde501c59" providerId="AD" clId="Web-{1F6EBEB7-AF90-426E-ABD1-7B24C204FE56}" dt="2021-07-30T19:29:03.032" v="146"/>
          <ac:spMkLst>
            <pc:docMk/>
            <pc:sldMk cId="1991148943" sldId="266"/>
            <ac:spMk id="6" creationId="{DA4A9082-B675-4A11-BDF1-7DF3F64E0AC6}"/>
          </ac:spMkLst>
        </pc:spChg>
        <pc:spChg chg="add del">
          <ac:chgData name="RACHAPUTI KOUSHIK" userId="S::rachaputi.koushik2019@vitstudent.ac.in::2fcb1199-f5a0-4749-915e-b2afde501c59" providerId="AD" clId="Web-{1F6EBEB7-AF90-426E-ABD1-7B24C204FE56}" dt="2021-07-30T19:29:03.032" v="146"/>
          <ac:spMkLst>
            <pc:docMk/>
            <pc:sldMk cId="1991148943" sldId="266"/>
            <ac:spMk id="8" creationId="{EA67B5B4-3A24-436E-B663-1B2EBFF8A0CD}"/>
          </ac:spMkLst>
        </pc:spChg>
        <pc:spChg chg="add del">
          <ac:chgData name="RACHAPUTI KOUSHIK" userId="S::rachaputi.koushik2019@vitstudent.ac.in::2fcb1199-f5a0-4749-915e-b2afde501c59" providerId="AD" clId="Web-{1F6EBEB7-AF90-426E-ABD1-7B24C204FE56}" dt="2021-07-30T19:29:03.032" v="146"/>
          <ac:spMkLst>
            <pc:docMk/>
            <pc:sldMk cId="1991148943" sldId="266"/>
            <ac:spMk id="10" creationId="{987FDF89-C993-41F4-A1B8-DBAFF16008A9}"/>
          </ac:spMkLst>
        </pc:spChg>
        <pc:spChg chg="add del">
          <ac:chgData name="RACHAPUTI KOUSHIK" userId="S::rachaputi.koushik2019@vitstudent.ac.in::2fcb1199-f5a0-4749-915e-b2afde501c59" providerId="AD" clId="Web-{1F6EBEB7-AF90-426E-ABD1-7B24C204FE56}" dt="2021-07-30T19:29:03.032" v="146"/>
          <ac:spMkLst>
            <pc:docMk/>
            <pc:sldMk cId="1991148943" sldId="266"/>
            <ac:spMk id="12" creationId="{D1D7179B-FF7C-482F-B3D9-2BE9ED1139F9}"/>
          </ac:spMkLst>
        </pc:spChg>
        <pc:spChg chg="add">
          <ac:chgData name="RACHAPUTI KOUSHIK" userId="S::rachaputi.koushik2019@vitstudent.ac.in::2fcb1199-f5a0-4749-915e-b2afde501c59" providerId="AD" clId="Web-{1F6EBEB7-AF90-426E-ABD1-7B24C204FE56}" dt="2021-07-30T19:29:03.032" v="146"/>
          <ac:spMkLst>
            <pc:docMk/>
            <pc:sldMk cId="1991148943" sldId="266"/>
            <ac:spMk id="14" creationId="{28FF88A3-8EBC-4142-8CC2-EBE257ED6C90}"/>
          </ac:spMkLst>
        </pc:spChg>
        <pc:spChg chg="add del">
          <ac:chgData name="RACHAPUTI KOUSHIK" userId="S::rachaputi.koushik2019@vitstudent.ac.in::2fcb1199-f5a0-4749-915e-b2afde501c59" providerId="AD" clId="Web-{1F6EBEB7-AF90-426E-ABD1-7B24C204FE56}" dt="2021-07-30T19:29:03.001" v="145"/>
          <ac:spMkLst>
            <pc:docMk/>
            <pc:sldMk cId="1991148943" sldId="266"/>
            <ac:spMk id="17" creationId="{9228552E-C8B1-4A80-8448-0787CE0FC704}"/>
          </ac:spMkLst>
        </pc:spChg>
        <pc:grpChg chg="add">
          <ac:chgData name="RACHAPUTI KOUSHIK" userId="S::rachaputi.koushik2019@vitstudent.ac.in::2fcb1199-f5a0-4749-915e-b2afde501c59" providerId="AD" clId="Web-{1F6EBEB7-AF90-426E-ABD1-7B24C204FE56}" dt="2021-07-30T19:29:03.032" v="146"/>
          <ac:grpSpMkLst>
            <pc:docMk/>
            <pc:sldMk cId="1991148943" sldId="266"/>
            <ac:grpSpMk id="19" creationId="{27D8A815-1B1F-4DB5-A03C-F4987CF0CB0F}"/>
          </ac:grpSpMkLst>
        </pc:grpChg>
        <pc:picChg chg="add mod ord">
          <ac:chgData name="RACHAPUTI KOUSHIK" userId="S::rachaputi.koushik2019@vitstudent.ac.in::2fcb1199-f5a0-4749-915e-b2afde501c59" providerId="AD" clId="Web-{1F6EBEB7-AF90-426E-ABD1-7B24C204FE56}" dt="2021-07-30T19:29:03.032" v="146"/>
          <ac:picMkLst>
            <pc:docMk/>
            <pc:sldMk cId="1991148943" sldId="266"/>
            <ac:picMk id="5" creationId="{0CA69F14-5409-400F-95D9-C4E2D05B5926}"/>
          </ac:picMkLst>
        </pc:picChg>
      </pc:sldChg>
      <pc:sldChg chg="new">
        <pc:chgData name="RACHAPUTI KOUSHIK" userId="S::rachaputi.koushik2019@vitstudent.ac.in::2fcb1199-f5a0-4749-915e-b2afde501c59" providerId="AD" clId="Web-{1F6EBEB7-AF90-426E-ABD1-7B24C204FE56}" dt="2021-07-30T19:17:26.444" v="130"/>
        <pc:sldMkLst>
          <pc:docMk/>
          <pc:sldMk cId="2050485957" sldId="267"/>
        </pc:sldMkLst>
      </pc:sldChg>
      <pc:sldChg chg="addSp delSp modSp new mod setBg">
        <pc:chgData name="RACHAPUTI KOUSHIK" userId="S::rachaputi.koushik2019@vitstudent.ac.in::2fcb1199-f5a0-4749-915e-b2afde501c59" providerId="AD" clId="Web-{1F6EBEB7-AF90-426E-ABD1-7B24C204FE56}" dt="2021-07-30T19:38:07.215" v="179"/>
        <pc:sldMkLst>
          <pc:docMk/>
          <pc:sldMk cId="3882412934" sldId="267"/>
        </pc:sldMkLst>
        <pc:spChg chg="mod">
          <ac:chgData name="RACHAPUTI KOUSHIK" userId="S::rachaputi.koushik2019@vitstudent.ac.in::2fcb1199-f5a0-4749-915e-b2afde501c59" providerId="AD" clId="Web-{1F6EBEB7-AF90-426E-ABD1-7B24C204FE56}" dt="2021-07-30T19:37:58.465" v="177"/>
          <ac:spMkLst>
            <pc:docMk/>
            <pc:sldMk cId="3882412934" sldId="267"/>
            <ac:spMk id="2" creationId="{B0C86892-C6B5-4457-A984-30861A4A00EE}"/>
          </ac:spMkLst>
        </pc:spChg>
        <pc:spChg chg="del">
          <ac:chgData name="RACHAPUTI KOUSHIK" userId="S::rachaputi.koushik2019@vitstudent.ac.in::2fcb1199-f5a0-4749-915e-b2afde501c59" providerId="AD" clId="Web-{1F6EBEB7-AF90-426E-ABD1-7B24C204FE56}" dt="2021-07-30T19:35:52.466" v="167"/>
          <ac:spMkLst>
            <pc:docMk/>
            <pc:sldMk cId="3882412934" sldId="267"/>
            <ac:spMk id="3" creationId="{E1F479EE-89A9-4C3C-83E3-598919947E00}"/>
          </ac:spMkLst>
        </pc:spChg>
        <pc:spChg chg="add del mod">
          <ac:chgData name="RACHAPUTI KOUSHIK" userId="S::rachaputi.koushik2019@vitstudent.ac.in::2fcb1199-f5a0-4749-915e-b2afde501c59" providerId="AD" clId="Web-{1F6EBEB7-AF90-426E-ABD1-7B24C204FE56}" dt="2021-07-30T19:38:07.215" v="179"/>
          <ac:spMkLst>
            <pc:docMk/>
            <pc:sldMk cId="3882412934" sldId="267"/>
            <ac:spMk id="8" creationId="{E6831A57-425C-4549-8D57-BCC12EE91978}"/>
          </ac:spMkLst>
        </pc:spChg>
        <pc:spChg chg="add">
          <ac:chgData name="RACHAPUTI KOUSHIK" userId="S::rachaputi.koushik2019@vitstudent.ac.in::2fcb1199-f5a0-4749-915e-b2afde501c59" providerId="AD" clId="Web-{1F6EBEB7-AF90-426E-ABD1-7B24C204FE56}" dt="2021-07-30T19:37:58.465" v="177"/>
          <ac:spMkLst>
            <pc:docMk/>
            <pc:sldMk cId="3882412934" sldId="267"/>
            <ac:spMk id="11" creationId="{33CD251C-A887-4D2F-925B-FC097198538B}"/>
          </ac:spMkLst>
        </pc:spChg>
        <pc:spChg chg="add">
          <ac:chgData name="RACHAPUTI KOUSHIK" userId="S::rachaputi.koushik2019@vitstudent.ac.in::2fcb1199-f5a0-4749-915e-b2afde501c59" providerId="AD" clId="Web-{1F6EBEB7-AF90-426E-ABD1-7B24C204FE56}" dt="2021-07-30T19:37:58.465" v="177"/>
          <ac:spMkLst>
            <pc:docMk/>
            <pc:sldMk cId="3882412934" sldId="267"/>
            <ac:spMk id="13" creationId="{B19D093C-27FB-4032-B282-42C4563F257C}"/>
          </ac:spMkLst>
        </pc:spChg>
        <pc:grpChg chg="add">
          <ac:chgData name="RACHAPUTI KOUSHIK" userId="S::rachaputi.koushik2019@vitstudent.ac.in::2fcb1199-f5a0-4749-915e-b2afde501c59" providerId="AD" clId="Web-{1F6EBEB7-AF90-426E-ABD1-7B24C204FE56}" dt="2021-07-30T19:37:58.465" v="177"/>
          <ac:grpSpMkLst>
            <pc:docMk/>
            <pc:sldMk cId="3882412934" sldId="267"/>
            <ac:grpSpMk id="15" creationId="{35EE815E-1BD3-4777-B652-6D98825BF66B}"/>
          </ac:grpSpMkLst>
        </pc:grpChg>
        <pc:picChg chg="add mod ord">
          <ac:chgData name="RACHAPUTI KOUSHIK" userId="S::rachaputi.koushik2019@vitstudent.ac.in::2fcb1199-f5a0-4749-915e-b2afde501c59" providerId="AD" clId="Web-{1F6EBEB7-AF90-426E-ABD1-7B24C204FE56}" dt="2021-07-30T19:37:58.465" v="177"/>
          <ac:picMkLst>
            <pc:docMk/>
            <pc:sldMk cId="3882412934" sldId="267"/>
            <ac:picMk id="4" creationId="{671C35ED-EC95-45C3-8A3A-83B7647137F6}"/>
          </ac:picMkLst>
        </pc:picChg>
      </pc:sldChg>
      <pc:sldChg chg="addSp delSp modSp new mod setBg">
        <pc:chgData name="RACHAPUTI KOUSHIK" userId="S::rachaputi.koushik2019@vitstudent.ac.in::2fcb1199-f5a0-4749-915e-b2afde501c59" providerId="AD" clId="Web-{1F6EBEB7-AF90-426E-ABD1-7B24C204FE56}" dt="2021-07-30T19:38:38.434" v="195" actId="20577"/>
        <pc:sldMkLst>
          <pc:docMk/>
          <pc:sldMk cId="3900265669" sldId="268"/>
        </pc:sldMkLst>
        <pc:spChg chg="mod ord">
          <ac:chgData name="RACHAPUTI KOUSHIK" userId="S::rachaputi.koushik2019@vitstudent.ac.in::2fcb1199-f5a0-4749-915e-b2afde501c59" providerId="AD" clId="Web-{1F6EBEB7-AF90-426E-ABD1-7B24C204FE56}" dt="2021-07-30T19:38:38.434" v="195" actId="20577"/>
          <ac:spMkLst>
            <pc:docMk/>
            <pc:sldMk cId="3900265669" sldId="268"/>
            <ac:spMk id="2" creationId="{2657B443-F64D-41BF-A261-A50D92644485}"/>
          </ac:spMkLst>
        </pc:spChg>
        <pc:spChg chg="del">
          <ac:chgData name="RACHAPUTI KOUSHIK" userId="S::rachaputi.koushik2019@vitstudent.ac.in::2fcb1199-f5a0-4749-915e-b2afde501c59" providerId="AD" clId="Web-{1F6EBEB7-AF90-426E-ABD1-7B24C204FE56}" dt="2021-07-30T19:36:11.826" v="169"/>
          <ac:spMkLst>
            <pc:docMk/>
            <pc:sldMk cId="3900265669" sldId="268"/>
            <ac:spMk id="3" creationId="{7D7A0830-A7DD-4CB5-BD06-E215DF673D33}"/>
          </ac:spMkLst>
        </pc:spChg>
        <pc:spChg chg="add">
          <ac:chgData name="RACHAPUTI KOUSHIK" userId="S::rachaputi.koushik2019@vitstudent.ac.in::2fcb1199-f5a0-4749-915e-b2afde501c59" providerId="AD" clId="Web-{1F6EBEB7-AF90-426E-ABD1-7B24C204FE56}" dt="2021-07-30T19:38:24.512" v="181"/>
          <ac:spMkLst>
            <pc:docMk/>
            <pc:sldMk cId="3900265669" sldId="268"/>
            <ac:spMk id="10" creationId="{E30408B7-02B2-4EC4-8EE8-B53E74642A86}"/>
          </ac:spMkLst>
        </pc:spChg>
        <pc:spChg chg="add">
          <ac:chgData name="RACHAPUTI KOUSHIK" userId="S::rachaputi.koushik2019@vitstudent.ac.in::2fcb1199-f5a0-4749-915e-b2afde501c59" providerId="AD" clId="Web-{1F6EBEB7-AF90-426E-ABD1-7B24C204FE56}" dt="2021-07-30T19:38:24.512" v="181"/>
          <ac:spMkLst>
            <pc:docMk/>
            <pc:sldMk cId="3900265669" sldId="268"/>
            <ac:spMk id="12" creationId="{FC117A00-E1E3-4C50-9444-14FB2BC778DD}"/>
          </ac:spMkLst>
        </pc:spChg>
        <pc:grpChg chg="add">
          <ac:chgData name="RACHAPUTI KOUSHIK" userId="S::rachaputi.koushik2019@vitstudent.ac.in::2fcb1199-f5a0-4749-915e-b2afde501c59" providerId="AD" clId="Web-{1F6EBEB7-AF90-426E-ABD1-7B24C204FE56}" dt="2021-07-30T19:38:24.512" v="181"/>
          <ac:grpSpMkLst>
            <pc:docMk/>
            <pc:sldMk cId="3900265669" sldId="268"/>
            <ac:grpSpMk id="14" creationId="{3CA30F3A-949D-4014-A5BD-809F81E84132}"/>
          </ac:grpSpMkLst>
        </pc:grpChg>
        <pc:picChg chg="add mod ord">
          <ac:chgData name="RACHAPUTI KOUSHIK" userId="S::rachaputi.koushik2019@vitstudent.ac.in::2fcb1199-f5a0-4749-915e-b2afde501c59" providerId="AD" clId="Web-{1F6EBEB7-AF90-426E-ABD1-7B24C204FE56}" dt="2021-07-30T19:38:24.512" v="181"/>
          <ac:picMkLst>
            <pc:docMk/>
            <pc:sldMk cId="3900265669" sldId="268"/>
            <ac:picMk id="4" creationId="{D5B354A7-9D4F-4779-B768-EA53C810711C}"/>
          </ac:picMkLst>
        </pc:picChg>
        <pc:picChg chg="add mod">
          <ac:chgData name="RACHAPUTI KOUSHIK" userId="S::rachaputi.koushik2019@vitstudent.ac.in::2fcb1199-f5a0-4749-915e-b2afde501c59" providerId="AD" clId="Web-{1F6EBEB7-AF90-426E-ABD1-7B24C204FE56}" dt="2021-07-30T19:38:24.512" v="181"/>
          <ac:picMkLst>
            <pc:docMk/>
            <pc:sldMk cId="3900265669" sldId="268"/>
            <ac:picMk id="5" creationId="{611A87C1-B4B2-4E7A-BBB8-9AD03C0D1C84}"/>
          </ac:picMkLst>
        </pc:picChg>
      </pc:sldChg>
      <pc:sldChg chg="addSp delSp modSp new mod setBg">
        <pc:chgData name="RACHAPUTI KOUSHIK" userId="S::rachaputi.koushik2019@vitstudent.ac.in::2fcb1199-f5a0-4749-915e-b2afde501c59" providerId="AD" clId="Web-{1F6EBEB7-AF90-426E-ABD1-7B24C204FE56}" dt="2021-07-30T19:38:58.027" v="208"/>
        <pc:sldMkLst>
          <pc:docMk/>
          <pc:sldMk cId="4232048774" sldId="269"/>
        </pc:sldMkLst>
        <pc:spChg chg="mod ord">
          <ac:chgData name="RACHAPUTI KOUSHIK" userId="S::rachaputi.koushik2019@vitstudent.ac.in::2fcb1199-f5a0-4749-915e-b2afde501c59" providerId="AD" clId="Web-{1F6EBEB7-AF90-426E-ABD1-7B24C204FE56}" dt="2021-07-30T19:38:58.027" v="208"/>
          <ac:spMkLst>
            <pc:docMk/>
            <pc:sldMk cId="4232048774" sldId="269"/>
            <ac:spMk id="2" creationId="{ED62C768-24D5-4942-A0FD-52E6748D5152}"/>
          </ac:spMkLst>
        </pc:spChg>
        <pc:spChg chg="del">
          <ac:chgData name="RACHAPUTI KOUSHIK" userId="S::rachaputi.koushik2019@vitstudent.ac.in::2fcb1199-f5a0-4749-915e-b2afde501c59" providerId="AD" clId="Web-{1F6EBEB7-AF90-426E-ABD1-7B24C204FE56}" dt="2021-07-30T19:36:59.794" v="171"/>
          <ac:spMkLst>
            <pc:docMk/>
            <pc:sldMk cId="4232048774" sldId="269"/>
            <ac:spMk id="3" creationId="{34C23392-AA89-49B8-BC41-CCE21CCE40EC}"/>
          </ac:spMkLst>
        </pc:spChg>
        <pc:spChg chg="add">
          <ac:chgData name="RACHAPUTI KOUSHIK" userId="S::rachaputi.koushik2019@vitstudent.ac.in::2fcb1199-f5a0-4749-915e-b2afde501c59" providerId="AD" clId="Web-{1F6EBEB7-AF90-426E-ABD1-7B24C204FE56}" dt="2021-07-30T19:38:58.027" v="208"/>
          <ac:spMkLst>
            <pc:docMk/>
            <pc:sldMk cId="4232048774" sldId="269"/>
            <ac:spMk id="10" creationId="{E30408B7-02B2-4EC4-8EE8-B53E74642A86}"/>
          </ac:spMkLst>
        </pc:spChg>
        <pc:spChg chg="add">
          <ac:chgData name="RACHAPUTI KOUSHIK" userId="S::rachaputi.koushik2019@vitstudent.ac.in::2fcb1199-f5a0-4749-915e-b2afde501c59" providerId="AD" clId="Web-{1F6EBEB7-AF90-426E-ABD1-7B24C204FE56}" dt="2021-07-30T19:38:58.027" v="208"/>
          <ac:spMkLst>
            <pc:docMk/>
            <pc:sldMk cId="4232048774" sldId="269"/>
            <ac:spMk id="12" creationId="{FC117A00-E1E3-4C50-9444-14FB2BC778DD}"/>
          </ac:spMkLst>
        </pc:spChg>
        <pc:grpChg chg="add">
          <ac:chgData name="RACHAPUTI KOUSHIK" userId="S::rachaputi.koushik2019@vitstudent.ac.in::2fcb1199-f5a0-4749-915e-b2afde501c59" providerId="AD" clId="Web-{1F6EBEB7-AF90-426E-ABD1-7B24C204FE56}" dt="2021-07-30T19:38:58.027" v="208"/>
          <ac:grpSpMkLst>
            <pc:docMk/>
            <pc:sldMk cId="4232048774" sldId="269"/>
            <ac:grpSpMk id="14" creationId="{3CA30F3A-949D-4014-A5BD-809F81E84132}"/>
          </ac:grpSpMkLst>
        </pc:grpChg>
        <pc:picChg chg="add mod ord">
          <ac:chgData name="RACHAPUTI KOUSHIK" userId="S::rachaputi.koushik2019@vitstudent.ac.in::2fcb1199-f5a0-4749-915e-b2afde501c59" providerId="AD" clId="Web-{1F6EBEB7-AF90-426E-ABD1-7B24C204FE56}" dt="2021-07-30T19:38:58.027" v="208"/>
          <ac:picMkLst>
            <pc:docMk/>
            <pc:sldMk cId="4232048774" sldId="269"/>
            <ac:picMk id="4" creationId="{F788BFF2-CD0E-4486-AF5F-423E1AFC13FC}"/>
          </ac:picMkLst>
        </pc:picChg>
        <pc:picChg chg="add mod">
          <ac:chgData name="RACHAPUTI KOUSHIK" userId="S::rachaputi.koushik2019@vitstudent.ac.in::2fcb1199-f5a0-4749-915e-b2afde501c59" providerId="AD" clId="Web-{1F6EBEB7-AF90-426E-ABD1-7B24C204FE56}" dt="2021-07-30T19:38:58.027" v="208"/>
          <ac:picMkLst>
            <pc:docMk/>
            <pc:sldMk cId="4232048774" sldId="269"/>
            <ac:picMk id="5" creationId="{8C370E2B-7A27-4FC2-AC3D-987C812C44E9}"/>
          </ac:picMkLst>
        </pc:picChg>
      </pc:sldChg>
    </pc:docChg>
  </pc:docChgLst>
  <pc:docChgLst>
    <pc:chgData name="RACHAPUTI KOUSHIK" userId="S::rachaputi.koushik2019@vitstudent.ac.in::2fcb1199-f5a0-4749-915e-b2afde501c59" providerId="AD" clId="Web-{D3E02081-E426-4C97-9AC7-3C0A59AF9CF6}"/>
    <pc:docChg chg="modSld">
      <pc:chgData name="RACHAPUTI KOUSHIK" userId="S::rachaputi.koushik2019@vitstudent.ac.in::2fcb1199-f5a0-4749-915e-b2afde501c59" providerId="AD" clId="Web-{D3E02081-E426-4C97-9AC7-3C0A59AF9CF6}" dt="2021-07-30T14:20:36.051" v="62" actId="14100"/>
      <pc:docMkLst>
        <pc:docMk/>
      </pc:docMkLst>
      <pc:sldChg chg="modSp">
        <pc:chgData name="RACHAPUTI KOUSHIK" userId="S::rachaputi.koushik2019@vitstudent.ac.in::2fcb1199-f5a0-4749-915e-b2afde501c59" providerId="AD" clId="Web-{D3E02081-E426-4C97-9AC7-3C0A59AF9CF6}" dt="2021-07-30T14:20:36.051" v="62" actId="14100"/>
        <pc:sldMkLst>
          <pc:docMk/>
          <pc:sldMk cId="3443143569" sldId="257"/>
        </pc:sldMkLst>
        <pc:spChg chg="mod">
          <ac:chgData name="RACHAPUTI KOUSHIK" userId="S::rachaputi.koushik2019@vitstudent.ac.in::2fcb1199-f5a0-4749-915e-b2afde501c59" providerId="AD" clId="Web-{D3E02081-E426-4C97-9AC7-3C0A59AF9CF6}" dt="2021-07-30T14:20:36.051" v="62" actId="14100"/>
          <ac:spMkLst>
            <pc:docMk/>
            <pc:sldMk cId="3443143569" sldId="257"/>
            <ac:spMk id="3" creationId="{B91B6A64-DC2D-421D-887F-AFCE1F58E906}"/>
          </ac:spMkLst>
        </pc:spChg>
      </pc:sldChg>
      <pc:sldChg chg="addSp delSp modSp mod setBg setClrOvrMap">
        <pc:chgData name="RACHAPUTI KOUSHIK" userId="S::rachaputi.koushik2019@vitstudent.ac.in::2fcb1199-f5a0-4749-915e-b2afde501c59" providerId="AD" clId="Web-{D3E02081-E426-4C97-9AC7-3C0A59AF9CF6}" dt="2021-07-30T14:14:19.740" v="61" actId="20577"/>
        <pc:sldMkLst>
          <pc:docMk/>
          <pc:sldMk cId="301502843" sldId="258"/>
        </pc:sldMkLst>
        <pc:spChg chg="mod">
          <ac:chgData name="RACHAPUTI KOUSHIK" userId="S::rachaputi.koushik2019@vitstudent.ac.in::2fcb1199-f5a0-4749-915e-b2afde501c59" providerId="AD" clId="Web-{D3E02081-E426-4C97-9AC7-3C0A59AF9CF6}" dt="2021-07-30T14:12:12.350" v="38" actId="14100"/>
          <ac:spMkLst>
            <pc:docMk/>
            <pc:sldMk cId="301502843" sldId="258"/>
            <ac:spMk id="2" creationId="{4532BB09-E2EC-47B5-82A8-DFC0BC2BBE60}"/>
          </ac:spMkLst>
        </pc:spChg>
        <pc:spChg chg="add mod">
          <ac:chgData name="RACHAPUTI KOUSHIK" userId="S::rachaputi.koushik2019@vitstudent.ac.in::2fcb1199-f5a0-4749-915e-b2afde501c59" providerId="AD" clId="Web-{D3E02081-E426-4C97-9AC7-3C0A59AF9CF6}" dt="2021-07-30T14:12:04.100" v="37"/>
          <ac:spMkLst>
            <pc:docMk/>
            <pc:sldMk cId="301502843" sldId="258"/>
            <ac:spMk id="4" creationId="{F9D722C6-8F54-4616-BAB2-610B2C6EF9F4}"/>
          </ac:spMkLst>
        </pc:spChg>
        <pc:spChg chg="del mod ord">
          <ac:chgData name="RACHAPUTI KOUSHIK" userId="S::rachaputi.koushik2019@vitstudent.ac.in::2fcb1199-f5a0-4749-915e-b2afde501c59" providerId="AD" clId="Web-{D3E02081-E426-4C97-9AC7-3C0A59AF9CF6}" dt="2021-07-30T14:11:35.991" v="34"/>
          <ac:spMkLst>
            <pc:docMk/>
            <pc:sldMk cId="301502843" sldId="258"/>
            <ac:spMk id="10" creationId="{510A1959-79A1-457B-A3B4-3624E664F208}"/>
          </ac:spMkLst>
        </pc:spChg>
        <pc:spChg chg="mod">
          <ac:chgData name="RACHAPUTI KOUSHIK" userId="S::rachaputi.koushik2019@vitstudent.ac.in::2fcb1199-f5a0-4749-915e-b2afde501c59" providerId="AD" clId="Web-{D3E02081-E426-4C97-9AC7-3C0A59AF9CF6}" dt="2021-07-30T14:14:19.740" v="61" actId="20577"/>
          <ac:spMkLst>
            <pc:docMk/>
            <pc:sldMk cId="301502843" sldId="258"/>
            <ac:spMk id="14" creationId="{8B08272C-FC72-4AB5-A424-56C8812840FA}"/>
          </ac:spMkLst>
        </pc:spChg>
        <pc:spChg chg="del">
          <ac:chgData name="RACHAPUTI KOUSHIK" userId="S::rachaputi.koushik2019@vitstudent.ac.in::2fcb1199-f5a0-4749-915e-b2afde501c59" providerId="AD" clId="Web-{D3E02081-E426-4C97-9AC7-3C0A59AF9CF6}" dt="2021-07-30T14:11:32.616" v="33"/>
          <ac:spMkLst>
            <pc:docMk/>
            <pc:sldMk cId="301502843" sldId="258"/>
            <ac:spMk id="17" creationId="{A81E7530-396C-45F0-92F4-A885648D1631}"/>
          </ac:spMkLst>
        </pc:spChg>
        <pc:spChg chg="del">
          <ac:chgData name="RACHAPUTI KOUSHIK" userId="S::rachaputi.koushik2019@vitstudent.ac.in::2fcb1199-f5a0-4749-915e-b2afde501c59" providerId="AD" clId="Web-{D3E02081-E426-4C97-9AC7-3C0A59AF9CF6}" dt="2021-07-30T14:11:32.616" v="33"/>
          <ac:spMkLst>
            <pc:docMk/>
            <pc:sldMk cId="301502843" sldId="258"/>
            <ac:spMk id="19" creationId="{7316481C-0A49-4796-812B-0D64F063B720}"/>
          </ac:spMkLst>
        </pc:spChg>
        <pc:spChg chg="del">
          <ac:chgData name="RACHAPUTI KOUSHIK" userId="S::rachaputi.koushik2019@vitstudent.ac.in::2fcb1199-f5a0-4749-915e-b2afde501c59" providerId="AD" clId="Web-{D3E02081-E426-4C97-9AC7-3C0A59AF9CF6}" dt="2021-07-30T14:11:32.616" v="33"/>
          <ac:spMkLst>
            <pc:docMk/>
            <pc:sldMk cId="301502843" sldId="258"/>
            <ac:spMk id="21" creationId="{A5271697-90F1-4A23-8EF2-0179F2EAFACB}"/>
          </ac:spMkLst>
        </pc:spChg>
        <pc:spChg chg="del">
          <ac:chgData name="RACHAPUTI KOUSHIK" userId="S::rachaputi.koushik2019@vitstudent.ac.in::2fcb1199-f5a0-4749-915e-b2afde501c59" providerId="AD" clId="Web-{D3E02081-E426-4C97-9AC7-3C0A59AF9CF6}" dt="2021-07-30T14:11:32.616" v="33"/>
          <ac:spMkLst>
            <pc:docMk/>
            <pc:sldMk cId="301502843" sldId="258"/>
            <ac:spMk id="45" creationId="{D9F5512A-48E1-4C07-B75E-3CCC517B6804}"/>
          </ac:spMkLst>
        </pc:spChg>
        <pc:spChg chg="add del">
          <ac:chgData name="RACHAPUTI KOUSHIK" userId="S::rachaputi.koushik2019@vitstudent.ac.in::2fcb1199-f5a0-4749-915e-b2afde501c59" providerId="AD" clId="Web-{D3E02081-E426-4C97-9AC7-3C0A59AF9CF6}" dt="2021-07-30T14:12:04.100" v="37"/>
          <ac:spMkLst>
            <pc:docMk/>
            <pc:sldMk cId="301502843" sldId="258"/>
            <ac:spMk id="50" creationId="{DC14B3F1-8CC5-4623-94B0-4445E3775D41}"/>
          </ac:spMkLst>
        </pc:spChg>
        <pc:spChg chg="add">
          <ac:chgData name="RACHAPUTI KOUSHIK" userId="S::rachaputi.koushik2019@vitstudent.ac.in::2fcb1199-f5a0-4749-915e-b2afde501c59" providerId="AD" clId="Web-{D3E02081-E426-4C97-9AC7-3C0A59AF9CF6}" dt="2021-07-30T14:12:04.100" v="37"/>
          <ac:spMkLst>
            <pc:docMk/>
            <pc:sldMk cId="301502843" sldId="258"/>
            <ac:spMk id="54" creationId="{362810D9-2C5A-477D-949C-C191895477F3}"/>
          </ac:spMkLst>
        </pc:spChg>
        <pc:spChg chg="add">
          <ac:chgData name="RACHAPUTI KOUSHIK" userId="S::rachaputi.koushik2019@vitstudent.ac.in::2fcb1199-f5a0-4749-915e-b2afde501c59" providerId="AD" clId="Web-{D3E02081-E426-4C97-9AC7-3C0A59AF9CF6}" dt="2021-07-30T14:12:04.100" v="37"/>
          <ac:spMkLst>
            <pc:docMk/>
            <pc:sldMk cId="301502843" sldId="258"/>
            <ac:spMk id="55" creationId="{081E4A58-353D-44AE-B2FC-2A74E2E400F7}"/>
          </ac:spMkLst>
        </pc:spChg>
        <pc:spChg chg="add del">
          <ac:chgData name="RACHAPUTI KOUSHIK" userId="S::rachaputi.koushik2019@vitstudent.ac.in::2fcb1199-f5a0-4749-915e-b2afde501c59" providerId="AD" clId="Web-{D3E02081-E426-4C97-9AC7-3C0A59AF9CF6}" dt="2021-07-30T14:12:04.085" v="36"/>
          <ac:spMkLst>
            <pc:docMk/>
            <pc:sldMk cId="301502843" sldId="258"/>
            <ac:spMk id="57" creationId="{9AA72BD9-2C5A-4EDC-931F-5AA08EACA0F3}"/>
          </ac:spMkLst>
        </pc:spChg>
        <pc:spChg chg="add del">
          <ac:chgData name="RACHAPUTI KOUSHIK" userId="S::rachaputi.koushik2019@vitstudent.ac.in::2fcb1199-f5a0-4749-915e-b2afde501c59" providerId="AD" clId="Web-{D3E02081-E426-4C97-9AC7-3C0A59AF9CF6}" dt="2021-07-30T14:12:04.085" v="36"/>
          <ac:spMkLst>
            <pc:docMk/>
            <pc:sldMk cId="301502843" sldId="258"/>
            <ac:spMk id="59" creationId="{DD3981AC-7B61-4947-BCF3-F7AA7FA385B9}"/>
          </ac:spMkLst>
        </pc:spChg>
        <pc:spChg chg="add del">
          <ac:chgData name="RACHAPUTI KOUSHIK" userId="S::rachaputi.koushik2019@vitstudent.ac.in::2fcb1199-f5a0-4749-915e-b2afde501c59" providerId="AD" clId="Web-{D3E02081-E426-4C97-9AC7-3C0A59AF9CF6}" dt="2021-07-30T14:12:04.085" v="36"/>
          <ac:spMkLst>
            <pc:docMk/>
            <pc:sldMk cId="301502843" sldId="258"/>
            <ac:spMk id="61" creationId="{55D4142C-5077-457F-A6AD-3FECFDB39685}"/>
          </ac:spMkLst>
        </pc:spChg>
        <pc:spChg chg="add del">
          <ac:chgData name="RACHAPUTI KOUSHIK" userId="S::rachaputi.koushik2019@vitstudent.ac.in::2fcb1199-f5a0-4749-915e-b2afde501c59" providerId="AD" clId="Web-{D3E02081-E426-4C97-9AC7-3C0A59AF9CF6}" dt="2021-07-30T14:12:04.085" v="36"/>
          <ac:spMkLst>
            <pc:docMk/>
            <pc:sldMk cId="301502843" sldId="258"/>
            <ac:spMk id="63" creationId="{7A5F0580-5EE9-419F-96EE-B6529EF6E7D0}"/>
          </ac:spMkLst>
        </pc:spChg>
        <pc:grpChg chg="del">
          <ac:chgData name="RACHAPUTI KOUSHIK" userId="S::rachaputi.koushik2019@vitstudent.ac.in::2fcb1199-f5a0-4749-915e-b2afde501c59" providerId="AD" clId="Web-{D3E02081-E426-4C97-9AC7-3C0A59AF9CF6}" dt="2021-07-30T14:11:32.616" v="33"/>
          <ac:grpSpMkLst>
            <pc:docMk/>
            <pc:sldMk cId="301502843" sldId="258"/>
            <ac:grpSpMk id="23" creationId="{81DE8B58-F373-409E-A253-4380A66091D4}"/>
          </ac:grpSpMkLst>
        </pc:grpChg>
        <pc:picChg chg="add mod ord">
          <ac:chgData name="RACHAPUTI KOUSHIK" userId="S::rachaputi.koushik2019@vitstudent.ac.in::2fcb1199-f5a0-4749-915e-b2afde501c59" providerId="AD" clId="Web-{D3E02081-E426-4C97-9AC7-3C0A59AF9CF6}" dt="2021-07-30T14:12:04.100" v="37"/>
          <ac:picMkLst>
            <pc:docMk/>
            <pc:sldMk cId="301502843" sldId="258"/>
            <ac:picMk id="3" creationId="{52572146-636A-40AF-9D23-B555BAC76D78}"/>
          </ac:picMkLst>
        </pc:picChg>
        <pc:picChg chg="del mod ord">
          <ac:chgData name="RACHAPUTI KOUSHIK" userId="S::rachaputi.koushik2019@vitstudent.ac.in::2fcb1199-f5a0-4749-915e-b2afde501c59" providerId="AD" clId="Web-{D3E02081-E426-4C97-9AC7-3C0A59AF9CF6}" dt="2021-07-30T14:11:35.991" v="34"/>
          <ac:picMkLst>
            <pc:docMk/>
            <pc:sldMk cId="301502843" sldId="258"/>
            <ac:picMk id="7" creationId="{02F4770F-B01C-4EE2-A0A5-DE6D5B916DF8}"/>
          </ac:picMkLst>
        </pc:picChg>
        <pc:cxnChg chg="add del">
          <ac:chgData name="RACHAPUTI KOUSHIK" userId="S::rachaputi.koushik2019@vitstudent.ac.in::2fcb1199-f5a0-4749-915e-b2afde501c59" providerId="AD" clId="Web-{D3E02081-E426-4C97-9AC7-3C0A59AF9CF6}" dt="2021-07-30T14:12:04.100" v="37"/>
          <ac:cxnSpMkLst>
            <pc:docMk/>
            <pc:sldMk cId="301502843" sldId="258"/>
            <ac:cxnSpMk id="52" creationId="{B8EC0F70-6AFD-45BE-8F70-52888FC304F7}"/>
          </ac:cxnSpMkLst>
        </pc:cxnChg>
      </pc:sldChg>
    </pc:docChg>
  </pc:docChgLst>
</pc:chgInfo>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7/30/2021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7/30/2021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7/30/2021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unditcafe.com/science/types-of-natural-disasters-examples/"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happyonthetrip.blogspot.com/2011/05/tsunami.html"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climate-lab-book.ac.uk/2017/volcano-reveals/" TargetMode="External"/><Relationship Id="rId2" Type="http://schemas.openxmlformats.org/officeDocument/2006/relationships/image" Target="../media/image15.jpe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hyperlink" Target="https://www.actuaries.digital/2018/02/06/how-do-we-fund-future-resilience-from-natural-disasters/" TargetMode="External"/><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blogs.lse.ac.uk/lti/2015/01/23/data-management-data-protection-and-research-ethics-drop-in-sessions/" TargetMode="External"/><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flickr.com/photos/dan-newson/8801184428"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hyperlink" Target="https://www.tasnimnews.com/en/news/2017/12/05/1592950/growing-wildfire-threatens-hundreds-of-homes-north-of-los-angele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Amazing-natural-disasters.jpg"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emerald.com/insight/search?q=Marc%20Mueller" TargetMode="External"/><Relationship Id="rId3" Type="http://schemas.openxmlformats.org/officeDocument/2006/relationships/hyperlink" Target="http://www.brusheezy.com/brushes/1464-lightning-brushes" TargetMode="External"/><Relationship Id="rId7" Type="http://schemas.openxmlformats.org/officeDocument/2006/relationships/hyperlink" Target="https://www.emerald.com/insight/search?q=Stefan%20Senitz" TargetMode="Externa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hyperlink" Target="https://www.emerald.com/insight/search?q=Fritz%20Gehbauer" TargetMode="External"/><Relationship Id="rId5" Type="http://schemas.openxmlformats.org/officeDocument/2006/relationships/hyperlink" Target="https://www.emerald.com/insight/search?q=Tun%20Lin%20Moe" TargetMode="External"/><Relationship Id="rId10" Type="http://schemas.openxmlformats.org/officeDocument/2006/relationships/hyperlink" Target="https://creativecommons.org/licenses/by-nc-sa/3.0/" TargetMode="External"/><Relationship Id="rId4" Type="http://schemas.openxmlformats.org/officeDocument/2006/relationships/hyperlink" Target="https://ieeexplore.ieee.org/xpl/conhome/7147630/proceeding" TargetMode="External"/><Relationship Id="rId9" Type="http://schemas.openxmlformats.org/officeDocument/2006/relationships/hyperlink" Target="https://www.emerald.com/insight/publication/issn/0965-3562"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7AED6825-1C15-4441-AED9-A37D8865E2B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b="18478"/>
          <a:stretch/>
        </p:blipFill>
        <p:spPr>
          <a:xfrm>
            <a:off x="-3047" y="10"/>
            <a:ext cx="12191999" cy="6857990"/>
          </a:xfrm>
          <a:prstGeom prst="rect">
            <a:avLst/>
          </a:prstGeom>
        </p:spPr>
      </p:pic>
      <p:sp>
        <p:nvSpPr>
          <p:cNvPr id="20" name="Rectangle 1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a:solidFill>
                  <a:srgbClr val="FFFFFF"/>
                </a:solidFill>
              </a:rPr>
              <a:t>AI-Based Natural Disaster Intensity Analysis </a:t>
            </a:r>
            <a:endParaRPr lang="en-US" sz="5200" b="1">
              <a:solidFill>
                <a:srgbClr val="FFFFFF"/>
              </a:solidFill>
              <a:cs typeface="Calibri Light"/>
            </a:endParaRPr>
          </a:p>
        </p:txBody>
      </p:sp>
      <p:sp>
        <p:nvSpPr>
          <p:cNvPr id="5" name="TextBox 4">
            <a:extLst>
              <a:ext uri="{FF2B5EF4-FFF2-40B4-BE49-F238E27FC236}">
                <a16:creationId xmlns:a16="http://schemas.microsoft.com/office/drawing/2014/main" id="{49800457-F10D-468E-8DD6-93BE5B3B41CE}"/>
              </a:ext>
            </a:extLst>
          </p:cNvPr>
          <p:cNvSpPr txBox="1"/>
          <p:nvPr/>
        </p:nvSpPr>
        <p:spPr>
          <a:xfrm>
            <a:off x="9987708"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E9048C83-7DA3-4B83-B5ED-EB73830E5AEE}"/>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t="1835" b="23165"/>
          <a:stretch/>
        </p:blipFill>
        <p:spPr>
          <a:xfrm>
            <a:off x="20" y="1"/>
            <a:ext cx="12191980" cy="6857999"/>
          </a:xfrm>
          <a:prstGeom prst="rect">
            <a:avLst/>
          </a:prstGeom>
        </p:spPr>
      </p:pic>
      <p:sp>
        <p:nvSpPr>
          <p:cNvPr id="2" name="Title 1">
            <a:extLst>
              <a:ext uri="{FF2B5EF4-FFF2-40B4-BE49-F238E27FC236}">
                <a16:creationId xmlns:a16="http://schemas.microsoft.com/office/drawing/2014/main" id="{33639678-2A2B-4B11-B401-5902FAF45AC4}"/>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a:rPr>
              <a:t>Hardware and Software Specification's</a:t>
            </a:r>
            <a:endParaRPr lang="en-US" sz="4000">
              <a:solidFill>
                <a:srgbClr val="FFFFFF"/>
              </a:solidFill>
            </a:endParaRPr>
          </a:p>
        </p:txBody>
      </p:sp>
      <p:cxnSp>
        <p:nvCxnSpPr>
          <p:cNvPr id="39" name="Straight Connector 38">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EEC6305D-44FE-4A82-AA25-6C58610178AC}"/>
              </a:ext>
            </a:extLst>
          </p:cNvPr>
          <p:cNvSpPr>
            <a:spLocks noGrp="1"/>
          </p:cNvSpPr>
          <p:nvPr>
            <p:ph idx="1"/>
          </p:nvPr>
        </p:nvSpPr>
        <p:spPr>
          <a:xfrm>
            <a:off x="4792141" y="317605"/>
            <a:ext cx="7452628" cy="6460650"/>
          </a:xfrm>
        </p:spPr>
        <p:txBody>
          <a:bodyPr vert="horz" lIns="91440" tIns="45720" rIns="91440" bIns="45720" rtlCol="0" anchor="ctr">
            <a:normAutofit/>
          </a:bodyPr>
          <a:lstStyle/>
          <a:p>
            <a:pPr marL="0" indent="0">
              <a:buNone/>
            </a:pPr>
            <a:r>
              <a:rPr lang="en-US" sz="2200" u="sng">
                <a:solidFill>
                  <a:srgbClr val="FFFFFF"/>
                </a:solidFill>
                <a:cs typeface="Calibri"/>
              </a:rPr>
              <a:t>Software Requirements:</a:t>
            </a:r>
          </a:p>
          <a:p>
            <a:r>
              <a:rPr lang="en-US" sz="2200">
                <a:solidFill>
                  <a:srgbClr val="FFFFFF"/>
                </a:solidFill>
                <a:cs typeface="Calibri"/>
              </a:rPr>
              <a:t>Python ( 3.7 or older )</a:t>
            </a:r>
          </a:p>
          <a:p>
            <a:r>
              <a:rPr lang="en-US" sz="2200">
                <a:solidFill>
                  <a:srgbClr val="FFFFFF"/>
                </a:solidFill>
                <a:cs typeface="Calibri"/>
              </a:rPr>
              <a:t>Anaconda Prompt</a:t>
            </a:r>
          </a:p>
          <a:p>
            <a:r>
              <a:rPr lang="en-US" sz="2200">
                <a:solidFill>
                  <a:srgbClr val="FFFFFF"/>
                </a:solidFill>
                <a:cs typeface="Calibri"/>
              </a:rPr>
              <a:t>Jupyter Notebook</a:t>
            </a:r>
          </a:p>
          <a:p>
            <a:r>
              <a:rPr lang="en-US" sz="2200">
                <a:solidFill>
                  <a:srgbClr val="FFFFFF"/>
                </a:solidFill>
                <a:cs typeface="Calibri"/>
              </a:rPr>
              <a:t>OpenCV</a:t>
            </a:r>
          </a:p>
          <a:p>
            <a:r>
              <a:rPr lang="en-US" sz="2200">
                <a:solidFill>
                  <a:srgbClr val="FFFFFF"/>
                </a:solidFill>
                <a:cs typeface="Calibri"/>
              </a:rPr>
              <a:t>CNN</a:t>
            </a:r>
          </a:p>
          <a:p>
            <a:r>
              <a:rPr lang="en-US" sz="2200">
                <a:solidFill>
                  <a:srgbClr val="FFFFFF"/>
                </a:solidFill>
                <a:cs typeface="Calibri"/>
              </a:rPr>
              <a:t>Keras</a:t>
            </a:r>
          </a:p>
          <a:p>
            <a:r>
              <a:rPr lang="en-US" sz="2200">
                <a:solidFill>
                  <a:srgbClr val="FFFFFF"/>
                </a:solidFill>
                <a:cs typeface="Calibri"/>
              </a:rPr>
              <a:t>TensorFlow</a:t>
            </a:r>
          </a:p>
          <a:p>
            <a:r>
              <a:rPr lang="en-US" sz="2200">
                <a:solidFill>
                  <a:srgbClr val="FFFFFF"/>
                </a:solidFill>
                <a:cs typeface="Calibri"/>
              </a:rPr>
              <a:t>Flask</a:t>
            </a:r>
          </a:p>
          <a:p>
            <a:pPr marL="0" indent="0">
              <a:buNone/>
            </a:pPr>
            <a:r>
              <a:rPr lang="en-US" sz="2200" u="sng">
                <a:solidFill>
                  <a:srgbClr val="FFFFFF"/>
                </a:solidFill>
                <a:ea typeface="+mn-lt"/>
                <a:cs typeface="+mn-lt"/>
              </a:rPr>
              <a:t>Hardware Requirements :</a:t>
            </a:r>
          </a:p>
          <a:p>
            <a:r>
              <a:rPr lang="en-US" sz="2200">
                <a:solidFill>
                  <a:srgbClr val="FFFFFF"/>
                </a:solidFill>
                <a:ea typeface="+mn-lt"/>
                <a:cs typeface="+mn-lt"/>
              </a:rPr>
              <a:t>Processor: Minimum 1 GHz; Recommended 2GHz or more.</a:t>
            </a:r>
            <a:endParaRPr lang="en-US" sz="2200">
              <a:solidFill>
                <a:srgbClr val="FFFFFF"/>
              </a:solidFill>
              <a:cs typeface="Calibri"/>
            </a:endParaRPr>
          </a:p>
          <a:p>
            <a:r>
              <a:rPr lang="en-US" sz="2200">
                <a:solidFill>
                  <a:srgbClr val="FFFFFF"/>
                </a:solidFill>
                <a:ea typeface="+mn-lt"/>
                <a:cs typeface="+mn-lt"/>
              </a:rPr>
              <a:t>Ethernet connection (LAN) OR a wireless adapter (Wi-Fi)</a:t>
            </a:r>
            <a:endParaRPr lang="en-US" sz="2200">
              <a:solidFill>
                <a:srgbClr val="FFFFFF"/>
              </a:solidFill>
              <a:cs typeface="Calibri"/>
            </a:endParaRPr>
          </a:p>
          <a:p>
            <a:r>
              <a:rPr lang="en-US" sz="2200">
                <a:solidFill>
                  <a:srgbClr val="FFFFFF"/>
                </a:solidFill>
                <a:ea typeface="+mn-lt"/>
                <a:cs typeface="+mn-lt"/>
              </a:rPr>
              <a:t>Hard Drive: Minimum 32 GB; Recommended 64 GB or more.</a:t>
            </a:r>
            <a:endParaRPr lang="en-US" sz="2200">
              <a:solidFill>
                <a:srgbClr val="FFFFFF"/>
              </a:solidFill>
              <a:cs typeface="Calibri"/>
            </a:endParaRPr>
          </a:p>
          <a:p>
            <a:r>
              <a:rPr lang="en-US" sz="2200">
                <a:solidFill>
                  <a:srgbClr val="FFFFFF"/>
                </a:solidFill>
                <a:ea typeface="+mn-lt"/>
                <a:cs typeface="+mn-lt"/>
              </a:rPr>
              <a:t>Memory (RAM): Minimum 1 GB; Recommended 4 GB or above.</a:t>
            </a:r>
            <a:endParaRPr lang="en-US" sz="2200">
              <a:solidFill>
                <a:srgbClr val="FFFFFF"/>
              </a:solidFill>
              <a:cs typeface="Calibri"/>
            </a:endParaRPr>
          </a:p>
          <a:p>
            <a:endParaRPr lang="en-US" sz="1600">
              <a:solidFill>
                <a:srgbClr val="FFFFFF"/>
              </a:solidFill>
              <a:cs typeface="Calibri"/>
            </a:endParaRPr>
          </a:p>
        </p:txBody>
      </p:sp>
    </p:spTree>
    <p:extLst>
      <p:ext uri="{BB962C8B-B14F-4D97-AF65-F5344CB8AC3E}">
        <p14:creationId xmlns:p14="http://schemas.microsoft.com/office/powerpoint/2010/main" val="39423261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fire, outdoor, sky&#10;&#10;Description automatically generated">
            <a:extLst>
              <a:ext uri="{FF2B5EF4-FFF2-40B4-BE49-F238E27FC236}">
                <a16:creationId xmlns:a16="http://schemas.microsoft.com/office/drawing/2014/main" id="{41DCB18D-7275-4BD1-BBF5-1751A22E30DA}"/>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3612" r="7796" b="-1"/>
          <a:stretch/>
        </p:blipFill>
        <p:spPr>
          <a:xfrm>
            <a:off x="4117521" y="10"/>
            <a:ext cx="8074479" cy="6857990"/>
          </a:xfrm>
          <a:prstGeom prst="rect">
            <a:avLst/>
          </a:prstGeom>
        </p:spPr>
      </p:pic>
      <p:sp>
        <p:nvSpPr>
          <p:cNvPr id="12" name="Freeform: Shape 11">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95608FB-1C49-4DBD-9207-F780E8D4F01F}"/>
              </a:ext>
            </a:extLst>
          </p:cNvPr>
          <p:cNvSpPr>
            <a:spLocks noGrp="1"/>
          </p:cNvSpPr>
          <p:nvPr>
            <p:ph type="title"/>
          </p:nvPr>
        </p:nvSpPr>
        <p:spPr>
          <a:xfrm>
            <a:off x="804672" y="365125"/>
            <a:ext cx="5266155" cy="1325563"/>
          </a:xfrm>
        </p:spPr>
        <p:txBody>
          <a:bodyPr>
            <a:normAutofit/>
          </a:bodyPr>
          <a:lstStyle/>
          <a:p>
            <a:r>
              <a:rPr lang="en-US">
                <a:cs typeface="Calibri Light"/>
              </a:rPr>
              <a:t>FlowChart</a:t>
            </a:r>
            <a:endParaRPr lang="en-US"/>
          </a:p>
        </p:txBody>
      </p:sp>
      <p:pic>
        <p:nvPicPr>
          <p:cNvPr id="3" name="Picture 5" descr="Diagram&#10;&#10;Description automatically generated">
            <a:extLst>
              <a:ext uri="{FF2B5EF4-FFF2-40B4-BE49-F238E27FC236}">
                <a16:creationId xmlns:a16="http://schemas.microsoft.com/office/drawing/2014/main" id="{23D57F1E-21D2-4C30-A42B-391B791F336D}"/>
              </a:ext>
            </a:extLst>
          </p:cNvPr>
          <p:cNvPicPr>
            <a:picLocks noGrp="1" noChangeAspect="1"/>
          </p:cNvPicPr>
          <p:nvPr>
            <p:ph idx="1"/>
          </p:nvPr>
        </p:nvPicPr>
        <p:blipFill>
          <a:blip r:embed="rId4"/>
          <a:stretch>
            <a:fillRect/>
          </a:stretch>
        </p:blipFill>
        <p:spPr>
          <a:xfrm>
            <a:off x="801018" y="1591482"/>
            <a:ext cx="9762544" cy="4663764"/>
          </a:xfrm>
        </p:spPr>
      </p:pic>
      <p:sp>
        <p:nvSpPr>
          <p:cNvPr id="5" name="TextBox 4">
            <a:extLst>
              <a:ext uri="{FF2B5EF4-FFF2-40B4-BE49-F238E27FC236}">
                <a16:creationId xmlns:a16="http://schemas.microsoft.com/office/drawing/2014/main" id="{7B65FAB2-ACE9-47DF-A825-16A86297219F}"/>
              </a:ext>
            </a:extLst>
          </p:cNvPr>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40678768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smoke, train, sky, steam&#10;&#10;Description automatically generated">
            <a:extLst>
              <a:ext uri="{FF2B5EF4-FFF2-40B4-BE49-F238E27FC236}">
                <a16:creationId xmlns:a16="http://schemas.microsoft.com/office/drawing/2014/main" id="{03E9CE80-AE44-4669-8571-6F700860D3A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4704" r="19959" b="1"/>
          <a:stretch/>
        </p:blipFill>
        <p:spPr>
          <a:xfrm>
            <a:off x="4117521" y="10"/>
            <a:ext cx="8074479" cy="6857990"/>
          </a:xfrm>
          <a:prstGeom prst="rect">
            <a:avLst/>
          </a:prstGeom>
        </p:spPr>
      </p:pic>
      <p:sp>
        <p:nvSpPr>
          <p:cNvPr id="14" name="Freeform: Shape 13">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E4BE85-D143-4FDB-B4DE-AAF05BD132E1}"/>
              </a:ext>
            </a:extLst>
          </p:cNvPr>
          <p:cNvSpPr>
            <a:spLocks noGrp="1"/>
          </p:cNvSpPr>
          <p:nvPr>
            <p:ph type="title"/>
          </p:nvPr>
        </p:nvSpPr>
        <p:spPr>
          <a:xfrm>
            <a:off x="804672" y="365125"/>
            <a:ext cx="5237401" cy="1081148"/>
          </a:xfrm>
        </p:spPr>
        <p:txBody>
          <a:bodyPr>
            <a:normAutofit/>
          </a:bodyPr>
          <a:lstStyle/>
          <a:p>
            <a:r>
              <a:rPr lang="en-US">
                <a:cs typeface="Calibri Light"/>
              </a:rPr>
              <a:t>Conclusion</a:t>
            </a:r>
            <a:endParaRPr lang="en-US"/>
          </a:p>
        </p:txBody>
      </p:sp>
      <p:sp>
        <p:nvSpPr>
          <p:cNvPr id="11" name="Content Placeholder 10">
            <a:extLst>
              <a:ext uri="{FF2B5EF4-FFF2-40B4-BE49-F238E27FC236}">
                <a16:creationId xmlns:a16="http://schemas.microsoft.com/office/drawing/2014/main" id="{9FA43DC5-16AD-4E05-9BC9-85FF9C2DB485}"/>
              </a:ext>
            </a:extLst>
          </p:cNvPr>
          <p:cNvSpPr>
            <a:spLocks noGrp="1"/>
          </p:cNvSpPr>
          <p:nvPr>
            <p:ph idx="1"/>
          </p:nvPr>
        </p:nvSpPr>
        <p:spPr>
          <a:xfrm>
            <a:off x="804672" y="1706299"/>
            <a:ext cx="4329687" cy="4614436"/>
          </a:xfrm>
        </p:spPr>
        <p:txBody>
          <a:bodyPr vert="horz" lIns="91440" tIns="45720" rIns="91440" bIns="45720" rtlCol="0" anchor="t">
            <a:normAutofit/>
          </a:bodyPr>
          <a:lstStyle/>
          <a:p>
            <a:r>
              <a:rPr lang="en-US" sz="2000">
                <a:ea typeface="+mn-lt"/>
                <a:cs typeface="+mn-lt"/>
              </a:rPr>
              <a:t>The natural disaster in Indonesia frequently happened, due to the geographical position of the country. Thus, natural disasters mostly occurred as an impact of the natural condition. However, the weather and climate condition has also influenced and triggered the disasters.</a:t>
            </a:r>
            <a:endParaRPr lang="en-US">
              <a:cs typeface="Calibri" panose="020F0502020204030204"/>
            </a:endParaRPr>
          </a:p>
          <a:p>
            <a:endParaRPr lang="en-US" sz="2000">
              <a:cs typeface="Calibri"/>
            </a:endParaRPr>
          </a:p>
        </p:txBody>
      </p:sp>
      <p:sp>
        <p:nvSpPr>
          <p:cNvPr id="5" name="TextBox 4">
            <a:extLst>
              <a:ext uri="{FF2B5EF4-FFF2-40B4-BE49-F238E27FC236}">
                <a16:creationId xmlns:a16="http://schemas.microsoft.com/office/drawing/2014/main" id="{79A9DE45-AEEB-4A6D-A9E6-486DC3E8FF1D}"/>
              </a:ext>
            </a:extLst>
          </p:cNvPr>
          <p:cNvSpPr txBox="1"/>
          <p:nvPr/>
        </p:nvSpPr>
        <p:spPr>
          <a:xfrm>
            <a:off x="9718246" y="6657945"/>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235906782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Tall office building looking up">
            <a:extLst>
              <a:ext uri="{FF2B5EF4-FFF2-40B4-BE49-F238E27FC236}">
                <a16:creationId xmlns:a16="http://schemas.microsoft.com/office/drawing/2014/main" id="{FCC947CD-621D-4B3F-B226-57FE5B7D57CB}"/>
              </a:ext>
            </a:extLst>
          </p:cNvPr>
          <p:cNvPicPr>
            <a:picLocks noChangeAspect="1"/>
          </p:cNvPicPr>
          <p:nvPr/>
        </p:nvPicPr>
        <p:blipFill rotWithShape="1">
          <a:blip r:embed="rId2"/>
          <a:srcRect l="9625" r="12366" b="4"/>
          <a:stretch/>
        </p:blipFill>
        <p:spPr>
          <a:xfrm>
            <a:off x="4117521" y="10"/>
            <a:ext cx="8074479" cy="6857990"/>
          </a:xfrm>
          <a:prstGeom prst="rect">
            <a:avLst/>
          </a:prstGeom>
        </p:spPr>
      </p:pic>
      <p:sp>
        <p:nvSpPr>
          <p:cNvPr id="9" name="Freeform: Shape 8">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DC38D22-EDE4-40AB-8F90-F6C063ECF4A6}"/>
              </a:ext>
            </a:extLst>
          </p:cNvPr>
          <p:cNvSpPr>
            <a:spLocks noGrp="1"/>
          </p:cNvSpPr>
          <p:nvPr>
            <p:ph type="title"/>
          </p:nvPr>
        </p:nvSpPr>
        <p:spPr>
          <a:xfrm>
            <a:off x="804672" y="365125"/>
            <a:ext cx="5266155" cy="1325563"/>
          </a:xfrm>
        </p:spPr>
        <p:txBody>
          <a:bodyPr>
            <a:normAutofit/>
          </a:bodyPr>
          <a:lstStyle/>
          <a:p>
            <a:r>
              <a:rPr lang="en-US">
                <a:cs typeface="Calibri Light"/>
              </a:rPr>
              <a:t>Future Scope</a:t>
            </a:r>
            <a:endParaRPr lang="en-US"/>
          </a:p>
        </p:txBody>
      </p:sp>
      <p:sp>
        <p:nvSpPr>
          <p:cNvPr id="3" name="Content Placeholder 2">
            <a:extLst>
              <a:ext uri="{FF2B5EF4-FFF2-40B4-BE49-F238E27FC236}">
                <a16:creationId xmlns:a16="http://schemas.microsoft.com/office/drawing/2014/main" id="{D3C0E187-8364-47EF-BAAF-4385A048BC91}"/>
              </a:ext>
            </a:extLst>
          </p:cNvPr>
          <p:cNvSpPr>
            <a:spLocks noGrp="1"/>
          </p:cNvSpPr>
          <p:nvPr>
            <p:ph idx="1"/>
          </p:nvPr>
        </p:nvSpPr>
        <p:spPr>
          <a:xfrm>
            <a:off x="804672" y="2022601"/>
            <a:ext cx="9478699" cy="4154361"/>
          </a:xfrm>
        </p:spPr>
        <p:txBody>
          <a:bodyPr vert="horz" lIns="91440" tIns="45720" rIns="91440" bIns="45720" rtlCol="0" anchor="t">
            <a:normAutofit/>
          </a:bodyPr>
          <a:lstStyle/>
          <a:p>
            <a:pPr>
              <a:buNone/>
            </a:pPr>
            <a:r>
              <a:rPr lang="en-US" sz="2000">
                <a:ea typeface="+mn-lt"/>
                <a:cs typeface="+mn-lt"/>
              </a:rPr>
              <a:t>In the future, the research will be continued </a:t>
            </a:r>
            <a:endParaRPr lang="en-US"/>
          </a:p>
          <a:p>
            <a:pPr>
              <a:buNone/>
            </a:pPr>
            <a:r>
              <a:rPr lang="en-US" sz="2000">
                <a:ea typeface="+mn-lt"/>
                <a:cs typeface="+mn-lt"/>
              </a:rPr>
              <a:t>to obtain the data from all over the country, not </a:t>
            </a:r>
            <a:endParaRPr lang="en-US"/>
          </a:p>
          <a:p>
            <a:pPr>
              <a:buNone/>
            </a:pPr>
            <a:r>
              <a:rPr lang="en-US" sz="2000">
                <a:ea typeface="+mn-lt"/>
                <a:cs typeface="+mn-lt"/>
              </a:rPr>
              <a:t>only west java province, and with the use of </a:t>
            </a:r>
            <a:endParaRPr lang="en-US"/>
          </a:p>
          <a:p>
            <a:pPr>
              <a:buNone/>
            </a:pPr>
            <a:r>
              <a:rPr lang="en-US" sz="2000">
                <a:ea typeface="+mn-lt"/>
                <a:cs typeface="+mn-lt"/>
              </a:rPr>
              <a:t>more complete analysis, so that the government </a:t>
            </a:r>
            <a:endParaRPr lang="en-US"/>
          </a:p>
          <a:p>
            <a:pPr>
              <a:buNone/>
            </a:pPr>
            <a:r>
              <a:rPr lang="en-US" sz="2000">
                <a:ea typeface="+mn-lt"/>
                <a:cs typeface="+mn-lt"/>
              </a:rPr>
              <a:t>or related institution could make a better </a:t>
            </a:r>
            <a:endParaRPr lang="en-US"/>
          </a:p>
          <a:p>
            <a:pPr>
              <a:buNone/>
            </a:pPr>
            <a:r>
              <a:rPr lang="en-US" sz="2000">
                <a:ea typeface="+mn-lt"/>
                <a:cs typeface="+mn-lt"/>
              </a:rPr>
              <a:t>anticipation work as a mitigation effort.</a:t>
            </a:r>
            <a:endParaRPr lang="en-US"/>
          </a:p>
          <a:p>
            <a:pPr marL="0" indent="0">
              <a:buNone/>
            </a:pPr>
            <a:endParaRPr lang="en-US" sz="2000">
              <a:cs typeface="Calibri" panose="020F0502020204030204"/>
            </a:endParaRPr>
          </a:p>
        </p:txBody>
      </p:sp>
    </p:spTree>
    <p:extLst>
      <p:ext uri="{BB962C8B-B14F-4D97-AF65-F5344CB8AC3E}">
        <p14:creationId xmlns:p14="http://schemas.microsoft.com/office/powerpoint/2010/main" val="232765810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a:extLst>
              <a:ext uri="{FF2B5EF4-FFF2-40B4-BE49-F238E27FC236}">
                <a16:creationId xmlns:a16="http://schemas.microsoft.com/office/drawing/2014/main" id="{0CA69F14-5409-400F-95D9-C4E2D05B5926}"/>
              </a:ext>
            </a:extLst>
          </p:cNvPr>
          <p:cNvPicPr>
            <a:picLocks noChangeAspect="1"/>
          </p:cNvPicPr>
          <p:nvPr/>
        </p:nvPicPr>
        <p:blipFill rotWithShape="1">
          <a:blip r:embed="rId2">
            <a:alphaModFix amt="40000"/>
            <a:extLst>
              <a:ext uri="{837473B0-CC2E-450A-ABE3-18F120FF3D39}">
                <a1611:picAttrSrcUrl xmlns:a1611="http://schemas.microsoft.com/office/drawing/2016/11/main" r:id="rId3"/>
              </a:ext>
            </a:extLst>
          </a:blip>
          <a:srcRect t="13128"/>
          <a:stretch/>
        </p:blipFill>
        <p:spPr>
          <a:xfrm>
            <a:off x="20" y="10"/>
            <a:ext cx="12191980" cy="6857990"/>
          </a:xfrm>
          <a:prstGeom prst="rect">
            <a:avLst/>
          </a:prstGeom>
        </p:spPr>
      </p:pic>
      <p:sp>
        <p:nvSpPr>
          <p:cNvPr id="2" name="Title 1">
            <a:extLst>
              <a:ext uri="{FF2B5EF4-FFF2-40B4-BE49-F238E27FC236}">
                <a16:creationId xmlns:a16="http://schemas.microsoft.com/office/drawing/2014/main" id="{767AE82A-EB86-40BC-90D2-DF3B10AFE330}"/>
              </a:ext>
            </a:extLst>
          </p:cNvPr>
          <p:cNvSpPr>
            <a:spLocks noGrp="1"/>
          </p:cNvSpPr>
          <p:nvPr>
            <p:ph type="title"/>
          </p:nvPr>
        </p:nvSpPr>
        <p:spPr>
          <a:xfrm>
            <a:off x="2210936" y="844486"/>
            <a:ext cx="9484225" cy="1461778"/>
          </a:xfrm>
        </p:spPr>
        <p:txBody>
          <a:bodyPr>
            <a:normAutofit/>
          </a:bodyPr>
          <a:lstStyle/>
          <a:p>
            <a:r>
              <a:rPr lang="en-US" sz="4000">
                <a:cs typeface="Calibri Light"/>
              </a:rPr>
              <a:t>Bibliography</a:t>
            </a:r>
            <a:endParaRPr lang="en-US" sz="4000"/>
          </a:p>
        </p:txBody>
      </p:sp>
      <p:grpSp>
        <p:nvGrpSpPr>
          <p:cNvPr id="19" name="Group 18">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20"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C05A98B6-D65A-46E7-83EB-F6FE8577CAEE}"/>
              </a:ext>
            </a:extLst>
          </p:cNvPr>
          <p:cNvSpPr>
            <a:spLocks noGrp="1"/>
          </p:cNvSpPr>
          <p:nvPr>
            <p:ph idx="1"/>
          </p:nvPr>
        </p:nvSpPr>
        <p:spPr>
          <a:xfrm>
            <a:off x="2210936" y="2470248"/>
            <a:ext cx="9484235" cy="3052726"/>
          </a:xfrm>
        </p:spPr>
        <p:txBody>
          <a:bodyPr vert="horz" lIns="91440" tIns="45720" rIns="91440" bIns="45720" rtlCol="0" anchor="t">
            <a:normAutofit/>
          </a:bodyPr>
          <a:lstStyle/>
          <a:p>
            <a:r>
              <a:rPr lang="en-US" sz="1500">
                <a:ea typeface="+mn-lt"/>
                <a:cs typeface="+mn-lt"/>
              </a:rPr>
              <a:t>CHENG Li-hai1,TANG Hong3,4,ZHOU Ting-gang1,2,ZHANG Lu3,5,ZHANG Min1. Evaluation method of natural disaster intensity and its application.</a:t>
            </a:r>
          </a:p>
          <a:p>
            <a:r>
              <a:rPr lang="en-US" sz="1500">
                <a:ea typeface="+mn-lt"/>
                <a:cs typeface="+mn-lt"/>
              </a:rPr>
              <a:t>Muhammad Aamir 1 , Tariq Ali 1, Muhammad Irfan 2 , Ahmad Shaf 1 , Muhammad Zeeshan Azam 3 , Adam Glowacz 4 , Frantisek </a:t>
            </a:r>
            <a:r>
              <a:rPr lang="en-US" sz="1500" err="1">
                <a:ea typeface="+mn-lt"/>
                <a:cs typeface="+mn-lt"/>
              </a:rPr>
              <a:t>Brumercik</a:t>
            </a:r>
            <a:r>
              <a:rPr lang="en-US" sz="1500">
                <a:ea typeface="+mn-lt"/>
                <a:cs typeface="+mn-lt"/>
              </a:rPr>
              <a:t> 5 , Witold Glowacz 4 , Samar </a:t>
            </a:r>
            <a:r>
              <a:rPr lang="en-US" sz="1500" err="1">
                <a:ea typeface="+mn-lt"/>
                <a:cs typeface="+mn-lt"/>
              </a:rPr>
              <a:t>Alqhtani</a:t>
            </a:r>
            <a:r>
              <a:rPr lang="en-US" sz="1500">
                <a:ea typeface="+mn-lt"/>
                <a:cs typeface="+mn-lt"/>
              </a:rPr>
              <a:t> 6 and Saifur Rahman 2: Natural Disasters Intensity Analysis and Classification Based on Multispectral Images Using Multi-Layered Deep Convolutional Neural Network</a:t>
            </a:r>
          </a:p>
          <a:p>
            <a:r>
              <a:rPr lang="en-US" sz="1500">
                <a:ea typeface="+mn-lt"/>
                <a:cs typeface="+mn-lt"/>
              </a:rPr>
              <a:t>https://pdfs.semanticscholar.org/c1bb/6a735f421b950d25eaf85e1044801d26e97d.pdf%E2%80%8B</a:t>
            </a:r>
          </a:p>
          <a:p>
            <a:r>
              <a:rPr lang="en-US" sz="1500" b="1">
                <a:ea typeface="+mn-lt"/>
                <a:cs typeface="+mn-lt"/>
              </a:rPr>
              <a:t>Andi </a:t>
            </a:r>
            <a:r>
              <a:rPr lang="en-US" sz="1500" b="1" err="1">
                <a:ea typeface="+mn-lt"/>
                <a:cs typeface="+mn-lt"/>
              </a:rPr>
              <a:t>Wahju</a:t>
            </a:r>
            <a:r>
              <a:rPr lang="en-US" sz="1500" b="1">
                <a:ea typeface="+mn-lt"/>
                <a:cs typeface="+mn-lt"/>
              </a:rPr>
              <a:t> Rahardjo Emanue, Rania </a:t>
            </a:r>
            <a:r>
              <a:rPr lang="en-US" sz="1500" b="1" err="1">
                <a:ea typeface="+mn-lt"/>
                <a:cs typeface="+mn-lt"/>
              </a:rPr>
              <a:t>Rizki</a:t>
            </a:r>
            <a:r>
              <a:rPr lang="en-US" sz="1500" b="1">
                <a:ea typeface="+mn-lt"/>
                <a:cs typeface="+mn-lt"/>
              </a:rPr>
              <a:t> </a:t>
            </a:r>
            <a:r>
              <a:rPr lang="en-US" sz="1500" b="1" err="1">
                <a:ea typeface="+mn-lt"/>
                <a:cs typeface="+mn-lt"/>
              </a:rPr>
              <a:t>Arinta</a:t>
            </a:r>
            <a:r>
              <a:rPr lang="en-US" sz="1500" b="1">
                <a:ea typeface="+mn-lt"/>
                <a:cs typeface="+mn-lt"/>
              </a:rPr>
              <a:t>: </a:t>
            </a:r>
            <a:r>
              <a:rPr lang="en-US" sz="1500"/>
              <a:t>Natural Disaster Application on Big Data and Machine Learning: A Review, </a:t>
            </a:r>
            <a:endParaRPr lang="en-US" sz="1500">
              <a:cs typeface="Calibri"/>
            </a:endParaRPr>
          </a:p>
          <a:p>
            <a:r>
              <a:rPr lang="en-US" sz="1500"/>
              <a:t>https</a:t>
            </a:r>
            <a:r>
              <a:rPr lang="en-US" sz="1500">
                <a:ea typeface="+mn-lt"/>
                <a:cs typeface="+mn-lt"/>
              </a:rPr>
              <a:t>://www.researchgate.net/publication/337444578_Natural_Disaster_Application_on_Big_Data_and_Machine_Learning_A_Review</a:t>
            </a:r>
          </a:p>
          <a:p>
            <a:r>
              <a:rPr lang="en-US" sz="1500">
                <a:ea typeface="+mn-lt"/>
                <a:cs typeface="+mn-lt"/>
              </a:rPr>
              <a:t>P. K. Freeman, M. Keen, and M. Mani, “Being prepared,” Finance Dev., vol. 40, no. 3, pp. 42–5, 2003. </a:t>
            </a:r>
            <a:endParaRPr lang="en-US" sz="1500">
              <a:cs typeface="Calibri" panose="020F0502020204030204"/>
            </a:endParaRPr>
          </a:p>
          <a:p>
            <a:endParaRPr lang="en-US" sz="1500" b="1">
              <a:ea typeface="+mn-lt"/>
              <a:cs typeface="+mn-lt"/>
            </a:endParaRPr>
          </a:p>
          <a:p>
            <a:endParaRPr lang="en-US" sz="1500">
              <a:ea typeface="+mn-lt"/>
              <a:cs typeface="+mn-lt"/>
            </a:endParaRPr>
          </a:p>
          <a:p>
            <a:endParaRPr lang="en-US" sz="1500">
              <a:ea typeface="+mn-lt"/>
              <a:cs typeface="+mn-lt"/>
            </a:endParaRPr>
          </a:p>
        </p:txBody>
      </p:sp>
      <p:sp>
        <p:nvSpPr>
          <p:cNvPr id="6" name="TextBox 5">
            <a:extLst>
              <a:ext uri="{FF2B5EF4-FFF2-40B4-BE49-F238E27FC236}">
                <a16:creationId xmlns:a16="http://schemas.microsoft.com/office/drawing/2014/main" id="{DA4A9082-B675-4A11-BDF1-7DF3F64E0AC6}"/>
              </a:ext>
            </a:extLst>
          </p:cNvPr>
          <p:cNvSpPr txBox="1"/>
          <p:nvPr/>
        </p:nvSpPr>
        <p:spPr>
          <a:xfrm>
            <a:off x="9870532"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99114894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9" descr="A picture containing water&#10;&#10;Description automatically generated">
            <a:extLst>
              <a:ext uri="{FF2B5EF4-FFF2-40B4-BE49-F238E27FC236}">
                <a16:creationId xmlns:a16="http://schemas.microsoft.com/office/drawing/2014/main" id="{AD136D60-AA3D-4427-934D-8EDBE82DC36F}"/>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4094" r="-2" b="13565"/>
          <a:stretch/>
        </p:blipFill>
        <p:spPr>
          <a:xfrm>
            <a:off x="6015107" y="-1"/>
            <a:ext cx="6176895" cy="2937954"/>
          </a:xfrm>
          <a:prstGeom prst="rect">
            <a:avLst/>
          </a:prstGeom>
        </p:spPr>
      </p:pic>
      <p:pic>
        <p:nvPicPr>
          <p:cNvPr id="4" name="Picture 7" descr="Thunder Thunderstorm Violet - Free photo on Pixabay">
            <a:extLst>
              <a:ext uri="{FF2B5EF4-FFF2-40B4-BE49-F238E27FC236}">
                <a16:creationId xmlns:a16="http://schemas.microsoft.com/office/drawing/2014/main" id="{274899D5-27CD-46B7-A74D-8E75931CA361}"/>
              </a:ext>
            </a:extLst>
          </p:cNvPr>
          <p:cNvPicPr>
            <a:picLocks noChangeAspect="1"/>
          </p:cNvPicPr>
          <p:nvPr/>
        </p:nvPicPr>
        <p:blipFill rotWithShape="1">
          <a:blip r:embed="rId4"/>
          <a:srcRect t="13104" r="1" b="13104"/>
          <a:stretch/>
        </p:blipFill>
        <p:spPr>
          <a:xfrm>
            <a:off x="4203638" y="2937953"/>
            <a:ext cx="7988360" cy="3920047"/>
          </a:xfrm>
          <a:prstGeom prst="rect">
            <a:avLst/>
          </a:prstGeom>
        </p:spPr>
      </p:pic>
      <p:sp>
        <p:nvSpPr>
          <p:cNvPr id="39" name="Freeform: Shape 41">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260DA1B-26BC-41A3-B50B-B6D9ED9256D2}"/>
              </a:ext>
            </a:extLst>
          </p:cNvPr>
          <p:cNvSpPr>
            <a:spLocks noGrp="1"/>
          </p:cNvSpPr>
          <p:nvPr>
            <p:ph type="title"/>
          </p:nvPr>
        </p:nvSpPr>
        <p:spPr>
          <a:xfrm>
            <a:off x="315842" y="221351"/>
            <a:ext cx="5266155"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3" name="TextBox 2">
            <a:extLst>
              <a:ext uri="{FF2B5EF4-FFF2-40B4-BE49-F238E27FC236}">
                <a16:creationId xmlns:a16="http://schemas.microsoft.com/office/drawing/2014/main" id="{B91B6A64-DC2D-421D-887F-AFCE1F58E906}"/>
              </a:ext>
            </a:extLst>
          </p:cNvPr>
          <p:cNvSpPr txBox="1"/>
          <p:nvPr/>
        </p:nvSpPr>
        <p:spPr>
          <a:xfrm>
            <a:off x="314150" y="1462307"/>
            <a:ext cx="5751777" cy="5041949"/>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1900"/>
              <a:t>Natural disasters not only disturb the human ecological system but also destroy the properties and critical infrastructures of human societies and even lead to permanent change in the ecosystem. Disaster can be caused by naturally occurring events such as earthquakes, cyclones, floods, and wildfires. Many deep learning techniques have been applied by various researchers to detect and classify natural disasters to overcome losses in ecosystems, but detection of natural disasters still faces issues due to the complex and imbalanced structures of images. To tackle this problem, we developed a multilayered deep convolutional neural network model that classifies the natural disaster and tells the intensity of disaster  of natural The model uses an integrated webcam to capture the video frame and the video frame is compared with the Pre-trained model and the type of disaster is identified and showcased on the OpenCV .</a:t>
            </a:r>
          </a:p>
        </p:txBody>
      </p:sp>
    </p:spTree>
    <p:extLst>
      <p:ext uri="{BB962C8B-B14F-4D97-AF65-F5344CB8AC3E}">
        <p14:creationId xmlns:p14="http://schemas.microsoft.com/office/powerpoint/2010/main" val="344314356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a:extLst>
              <a:ext uri="{FF2B5EF4-FFF2-40B4-BE49-F238E27FC236}">
                <a16:creationId xmlns:a16="http://schemas.microsoft.com/office/drawing/2014/main" id="{B650E4B7-DFF5-48BD-9EFB-6AD47F4230FD}"/>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t="10000"/>
          <a:stretch/>
        </p:blipFill>
        <p:spPr>
          <a:xfrm>
            <a:off x="-1" y="10"/>
            <a:ext cx="12192000" cy="6857990"/>
          </a:xfrm>
          <a:prstGeom prst="rect">
            <a:avLst/>
          </a:prstGeom>
        </p:spPr>
      </p:pic>
      <p:sp>
        <p:nvSpPr>
          <p:cNvPr id="2" name="Title 1">
            <a:extLst>
              <a:ext uri="{FF2B5EF4-FFF2-40B4-BE49-F238E27FC236}">
                <a16:creationId xmlns:a16="http://schemas.microsoft.com/office/drawing/2014/main" id="{FBEA6126-6D80-4B56-816B-AE3EB418323E}"/>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cs typeface="Calibri Light"/>
              </a:rPr>
              <a:t>Problem Statement</a:t>
            </a:r>
            <a:endParaRPr lang="en-US" sz="4000">
              <a:solidFill>
                <a:srgbClr val="FFFFFF"/>
              </a:solidFill>
            </a:endParaRPr>
          </a:p>
        </p:txBody>
      </p:sp>
      <p:cxnSp>
        <p:nvCxnSpPr>
          <p:cNvPr id="30" name="Straight Connector 29">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8F0E4C8B-5D31-4DE3-B275-2E4790956AC2}"/>
              </a:ext>
            </a:extLst>
          </p:cNvPr>
          <p:cNvSpPr>
            <a:spLocks noGrp="1"/>
          </p:cNvSpPr>
          <p:nvPr>
            <p:ph idx="1"/>
          </p:nvPr>
        </p:nvSpPr>
        <p:spPr>
          <a:xfrm>
            <a:off x="4724059" y="260731"/>
            <a:ext cx="7268684" cy="6322161"/>
          </a:xfrm>
        </p:spPr>
        <p:txBody>
          <a:bodyPr vert="horz" lIns="91440" tIns="45720" rIns="91440" bIns="45720" rtlCol="0" anchor="ctr">
            <a:noAutofit/>
          </a:bodyPr>
          <a:lstStyle/>
          <a:p>
            <a:pPr>
              <a:buNone/>
            </a:pPr>
            <a:r>
              <a:rPr lang="en-US" sz="2000">
                <a:solidFill>
                  <a:srgbClr val="FFFFFF"/>
                </a:solidFill>
                <a:ea typeface="+mn-lt"/>
                <a:cs typeface="+mn-lt"/>
              </a:rPr>
              <a:t>Earlier we mainly focus on post disaster relief and</a:t>
            </a:r>
            <a:endParaRPr lang="en-US" sz="2000">
              <a:solidFill>
                <a:srgbClr val="FFFFFF"/>
              </a:solidFill>
              <a:cs typeface="Calibri"/>
            </a:endParaRPr>
          </a:p>
          <a:p>
            <a:pPr>
              <a:buNone/>
            </a:pPr>
            <a:r>
              <a:rPr lang="en-US" sz="2000">
                <a:solidFill>
                  <a:srgbClr val="FFFFFF"/>
                </a:solidFill>
                <a:ea typeface="+mn-lt"/>
                <a:cs typeface="+mn-lt"/>
              </a:rPr>
              <a:t>rehabilitation measures. Now the focus is shifted. As per</a:t>
            </a:r>
            <a:endParaRPr lang="en-US" sz="2000">
              <a:solidFill>
                <a:srgbClr val="FFFFFF"/>
              </a:solidFill>
              <a:cs typeface="Calibri"/>
            </a:endParaRPr>
          </a:p>
          <a:p>
            <a:pPr>
              <a:buNone/>
            </a:pPr>
            <a:r>
              <a:rPr lang="en-US" sz="2000">
                <a:solidFill>
                  <a:srgbClr val="FFFFFF"/>
                </a:solidFill>
                <a:ea typeface="+mn-lt"/>
                <a:cs typeface="+mn-lt"/>
              </a:rPr>
              <a:t>sec.2(e) of DM Act-2005,</a:t>
            </a:r>
            <a:endParaRPr lang="en-US" sz="2000">
              <a:solidFill>
                <a:srgbClr val="FFFFFF"/>
              </a:solidFill>
              <a:cs typeface="Calibri"/>
            </a:endParaRPr>
          </a:p>
          <a:p>
            <a:pPr>
              <a:buNone/>
            </a:pPr>
            <a:r>
              <a:rPr lang="en-US" sz="2000">
                <a:solidFill>
                  <a:srgbClr val="FFFFFF"/>
                </a:solidFill>
                <a:ea typeface="+mn-lt"/>
                <a:cs typeface="+mn-lt"/>
              </a:rPr>
              <a:t>Disaster Management means a coordination and integrated</a:t>
            </a:r>
            <a:endParaRPr lang="en-US" sz="2000">
              <a:solidFill>
                <a:srgbClr val="FFFFFF"/>
              </a:solidFill>
              <a:cs typeface="Calibri"/>
            </a:endParaRPr>
          </a:p>
          <a:p>
            <a:pPr>
              <a:buNone/>
            </a:pPr>
            <a:r>
              <a:rPr lang="en-US" sz="2000">
                <a:solidFill>
                  <a:srgbClr val="FFFFFF"/>
                </a:solidFill>
                <a:ea typeface="+mn-lt"/>
                <a:cs typeface="+mn-lt"/>
              </a:rPr>
              <a:t>process of planning, organizing, coordinating and</a:t>
            </a:r>
            <a:endParaRPr lang="en-US" sz="2000">
              <a:solidFill>
                <a:srgbClr val="FFFFFF"/>
              </a:solidFill>
              <a:cs typeface="Calibri"/>
            </a:endParaRPr>
          </a:p>
          <a:p>
            <a:pPr>
              <a:buNone/>
            </a:pPr>
            <a:r>
              <a:rPr lang="en-US" sz="2000">
                <a:solidFill>
                  <a:srgbClr val="FFFFFF"/>
                </a:solidFill>
                <a:ea typeface="+mn-lt"/>
                <a:cs typeface="+mn-lt"/>
              </a:rPr>
              <a:t>implementing measures which are necessary or expedient</a:t>
            </a:r>
            <a:endParaRPr lang="en-US" sz="2000">
              <a:solidFill>
                <a:srgbClr val="FFFFFF"/>
              </a:solidFill>
              <a:cs typeface="Calibri"/>
            </a:endParaRPr>
          </a:p>
          <a:p>
            <a:pPr>
              <a:buNone/>
            </a:pPr>
            <a:r>
              <a:rPr lang="en-US" sz="2000">
                <a:solidFill>
                  <a:srgbClr val="FFFFFF"/>
                </a:solidFill>
                <a:ea typeface="+mn-lt"/>
                <a:cs typeface="+mn-lt"/>
              </a:rPr>
              <a:t>for-</a:t>
            </a:r>
            <a:endParaRPr lang="en-US" sz="2000">
              <a:solidFill>
                <a:srgbClr val="FFFFFF"/>
              </a:solidFill>
              <a:cs typeface="Calibri"/>
            </a:endParaRPr>
          </a:p>
          <a:p>
            <a:pPr>
              <a:buNone/>
            </a:pPr>
            <a:r>
              <a:rPr lang="en-US" sz="2000">
                <a:solidFill>
                  <a:srgbClr val="FFFFFF"/>
                </a:solidFill>
                <a:ea typeface="+mn-lt"/>
                <a:cs typeface="+mn-lt"/>
              </a:rPr>
              <a:t>(</a:t>
            </a:r>
            <a:r>
              <a:rPr lang="en-US" sz="2000" err="1">
                <a:solidFill>
                  <a:srgbClr val="FFFFFF"/>
                </a:solidFill>
                <a:ea typeface="+mn-lt"/>
                <a:cs typeface="+mn-lt"/>
              </a:rPr>
              <a:t>i</a:t>
            </a:r>
            <a:r>
              <a:rPr lang="en-US" sz="2000">
                <a:solidFill>
                  <a:srgbClr val="FFFFFF"/>
                </a:solidFill>
                <a:ea typeface="+mn-lt"/>
                <a:cs typeface="+mn-lt"/>
              </a:rPr>
              <a:t>) Prevention of danger or threat of any disaster</a:t>
            </a:r>
            <a:endParaRPr lang="en-US" sz="2000">
              <a:solidFill>
                <a:srgbClr val="FFFFFF"/>
              </a:solidFill>
              <a:cs typeface="Calibri"/>
            </a:endParaRPr>
          </a:p>
          <a:p>
            <a:pPr>
              <a:buNone/>
            </a:pPr>
            <a:r>
              <a:rPr lang="en-US" sz="2000">
                <a:solidFill>
                  <a:srgbClr val="FFFFFF"/>
                </a:solidFill>
                <a:ea typeface="+mn-lt"/>
                <a:cs typeface="+mn-lt"/>
              </a:rPr>
              <a:t>(iv) Preparedness to deal with any disaster</a:t>
            </a:r>
            <a:endParaRPr lang="en-US" sz="2000">
              <a:solidFill>
                <a:srgbClr val="FFFFFF"/>
              </a:solidFill>
              <a:cs typeface="Calibri"/>
            </a:endParaRPr>
          </a:p>
          <a:p>
            <a:pPr>
              <a:buNone/>
            </a:pPr>
            <a:r>
              <a:rPr lang="en-US" sz="2000">
                <a:solidFill>
                  <a:srgbClr val="FFFFFF"/>
                </a:solidFill>
                <a:ea typeface="+mn-lt"/>
                <a:cs typeface="+mn-lt"/>
              </a:rPr>
              <a:t>(v) Prompt response to any threatening disaster situation or</a:t>
            </a:r>
            <a:endParaRPr lang="en-US" sz="2000">
              <a:solidFill>
                <a:srgbClr val="FFFFFF"/>
              </a:solidFill>
              <a:cs typeface="Calibri"/>
            </a:endParaRPr>
          </a:p>
          <a:p>
            <a:pPr>
              <a:buNone/>
            </a:pPr>
            <a:r>
              <a:rPr lang="en-US" sz="2000">
                <a:solidFill>
                  <a:srgbClr val="FFFFFF"/>
                </a:solidFill>
                <a:ea typeface="+mn-lt"/>
                <a:cs typeface="+mn-lt"/>
              </a:rPr>
              <a:t>disaster</a:t>
            </a:r>
            <a:endParaRPr lang="en-US" sz="2000">
              <a:solidFill>
                <a:srgbClr val="FFFFFF"/>
              </a:solidFill>
              <a:cs typeface="Calibri"/>
            </a:endParaRPr>
          </a:p>
          <a:p>
            <a:pPr>
              <a:buNone/>
            </a:pPr>
            <a:r>
              <a:rPr lang="en-US" sz="2000">
                <a:solidFill>
                  <a:srgbClr val="FFFFFF"/>
                </a:solidFill>
                <a:ea typeface="+mn-lt"/>
                <a:cs typeface="+mn-lt"/>
              </a:rPr>
              <a:t>(vi) Assessing the severity or magnitude of effects of any disaster</a:t>
            </a:r>
            <a:endParaRPr lang="en-US" sz="2000">
              <a:solidFill>
                <a:srgbClr val="FFFFFF"/>
              </a:solidFill>
              <a:cs typeface="Calibri"/>
            </a:endParaRPr>
          </a:p>
          <a:p>
            <a:pPr>
              <a:buNone/>
            </a:pPr>
            <a:r>
              <a:rPr lang="en-US" sz="2000">
                <a:solidFill>
                  <a:srgbClr val="FFFFFF"/>
                </a:solidFill>
                <a:ea typeface="+mn-lt"/>
                <a:cs typeface="+mn-lt"/>
              </a:rPr>
              <a:t>(vii) Evacuation, rescue and relief</a:t>
            </a:r>
            <a:endParaRPr lang="en-US" sz="2000">
              <a:solidFill>
                <a:srgbClr val="FFFFFF"/>
              </a:solidFill>
              <a:cs typeface="Calibri"/>
            </a:endParaRPr>
          </a:p>
          <a:p>
            <a:pPr>
              <a:buNone/>
            </a:pPr>
            <a:r>
              <a:rPr lang="en-US" sz="2000">
                <a:solidFill>
                  <a:srgbClr val="FFFFFF"/>
                </a:solidFill>
                <a:ea typeface="+mn-lt"/>
                <a:cs typeface="+mn-lt"/>
              </a:rPr>
              <a:t>(viii) Rehabilitation and reconstruction</a:t>
            </a:r>
            <a:endParaRPr lang="en-US" sz="2000">
              <a:solidFill>
                <a:srgbClr val="FFFFFF"/>
              </a:solidFill>
              <a:cs typeface="Calibri" panose="020F0502020204030204"/>
            </a:endParaRPr>
          </a:p>
          <a:p>
            <a:pPr marL="0" indent="0">
              <a:buNone/>
            </a:pPr>
            <a:endParaRPr lang="en-US" sz="2000">
              <a:solidFill>
                <a:srgbClr val="FFFFFF"/>
              </a:solidFill>
              <a:cs typeface="Calibri" panose="020F0502020204030204"/>
            </a:endParaRPr>
          </a:p>
        </p:txBody>
      </p:sp>
      <p:sp>
        <p:nvSpPr>
          <p:cNvPr id="8" name="TextBox 7">
            <a:extLst>
              <a:ext uri="{FF2B5EF4-FFF2-40B4-BE49-F238E27FC236}">
                <a16:creationId xmlns:a16="http://schemas.microsoft.com/office/drawing/2014/main" id="{5D35DA0F-3A5D-4D1A-B8BE-679B07DBC583}"/>
              </a:ext>
            </a:extLst>
          </p:cNvPr>
          <p:cNvSpPr txBox="1"/>
          <p:nvPr/>
        </p:nvSpPr>
        <p:spPr>
          <a:xfrm>
            <a:off x="9990755"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125209166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text, outdoor&#10;&#10;Description automatically generated">
            <a:extLst>
              <a:ext uri="{FF2B5EF4-FFF2-40B4-BE49-F238E27FC236}">
                <a16:creationId xmlns:a16="http://schemas.microsoft.com/office/drawing/2014/main" id="{52572146-636A-40AF-9D23-B555BAC76D78}"/>
              </a:ext>
            </a:extLst>
          </p:cNvPr>
          <p:cNvPicPr>
            <a:picLocks noChangeAspect="1"/>
          </p:cNvPicPr>
          <p:nvPr/>
        </p:nvPicPr>
        <p:blipFill rotWithShape="1">
          <a:blip r:embed="rId2">
            <a:alphaModFix amt="55000"/>
            <a:extLst>
              <a:ext uri="{837473B0-CC2E-450A-ABE3-18F120FF3D39}">
                <a1611:picAttrSrcUrl xmlns:a1611="http://schemas.microsoft.com/office/drawing/2016/11/main" r:id="rId3"/>
              </a:ext>
            </a:extLst>
          </a:blip>
          <a:srcRect t="3414" b="21586"/>
          <a:stretch/>
        </p:blipFill>
        <p:spPr>
          <a:xfrm>
            <a:off x="20" y="-9107"/>
            <a:ext cx="12191980" cy="6858000"/>
          </a:xfrm>
          <a:prstGeom prst="rect">
            <a:avLst/>
          </a:prstGeom>
        </p:spPr>
      </p:pic>
      <p:sp>
        <p:nvSpPr>
          <p:cNvPr id="2" name="Title 1">
            <a:extLst>
              <a:ext uri="{FF2B5EF4-FFF2-40B4-BE49-F238E27FC236}">
                <a16:creationId xmlns:a16="http://schemas.microsoft.com/office/drawing/2014/main" id="{4532BB09-E2EC-47B5-82A8-DFC0BC2BBE60}"/>
              </a:ext>
            </a:extLst>
          </p:cNvPr>
          <p:cNvSpPr>
            <a:spLocks noGrp="1"/>
          </p:cNvSpPr>
          <p:nvPr>
            <p:ph type="title"/>
          </p:nvPr>
        </p:nvSpPr>
        <p:spPr>
          <a:xfrm>
            <a:off x="686834" y="591344"/>
            <a:ext cx="3200400" cy="2504002"/>
          </a:xfrm>
        </p:spPr>
        <p:txBody>
          <a:bodyPr vert="horz" lIns="91440" tIns="45720" rIns="91440" bIns="45720" rtlCol="0">
            <a:normAutofit/>
          </a:bodyPr>
          <a:lstStyle/>
          <a:p>
            <a:r>
              <a:rPr lang="en-US" b="1">
                <a:solidFill>
                  <a:srgbClr val="FFFFFF"/>
                </a:solidFill>
                <a:cs typeface="Calibri Light"/>
              </a:rPr>
              <a:t>Solutions</a:t>
            </a:r>
            <a:endParaRPr lang="en-US" b="1">
              <a:solidFill>
                <a:srgbClr val="FFFFFF"/>
              </a:solidFill>
            </a:endParaRPr>
          </a:p>
        </p:txBody>
      </p:sp>
      <p:sp>
        <p:nvSpPr>
          <p:cNvPr id="55" name="Arc 5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Content Placeholder 13">
            <a:extLst>
              <a:ext uri="{FF2B5EF4-FFF2-40B4-BE49-F238E27FC236}">
                <a16:creationId xmlns:a16="http://schemas.microsoft.com/office/drawing/2014/main" id="{8B08272C-FC72-4AB5-A424-56C8812840FA}"/>
              </a:ext>
            </a:extLst>
          </p:cNvPr>
          <p:cNvSpPr>
            <a:spLocks noGrp="1"/>
          </p:cNvSpPr>
          <p:nvPr>
            <p:ph idx="1"/>
          </p:nvPr>
        </p:nvSpPr>
        <p:spPr>
          <a:xfrm>
            <a:off x="3304308" y="860285"/>
            <a:ext cx="8620991" cy="5787325"/>
          </a:xfrm>
        </p:spPr>
        <p:txBody>
          <a:bodyPr vert="horz" lIns="91440" tIns="45720" rIns="91440" bIns="45720" rtlCol="0" anchor="ctr">
            <a:noAutofit/>
          </a:bodyPr>
          <a:lstStyle/>
          <a:p>
            <a:pPr>
              <a:buNone/>
            </a:pPr>
            <a:r>
              <a:rPr lang="en-US" sz="2000">
                <a:solidFill>
                  <a:srgbClr val="FFFFFF"/>
                </a:solidFill>
                <a:ea typeface="+mn-lt"/>
                <a:cs typeface="+mn-lt"/>
              </a:rPr>
              <a:t> </a:t>
            </a:r>
            <a:r>
              <a:rPr lang="en-US" sz="2000" b="1" u="sng">
                <a:solidFill>
                  <a:srgbClr val="FFFFFF"/>
                </a:solidFill>
                <a:latin typeface="Abadi"/>
                <a:ea typeface="+mn-lt"/>
                <a:cs typeface="+mn-lt"/>
              </a:rPr>
              <a:t>Prevention:</a:t>
            </a:r>
            <a:endParaRPr lang="en-US" sz="2000">
              <a:solidFill>
                <a:srgbClr val="FFFFFF"/>
              </a:solidFill>
              <a:latin typeface="Abadi"/>
              <a:ea typeface="+mn-lt"/>
              <a:cs typeface="+mn-lt"/>
            </a:endParaRPr>
          </a:p>
          <a:p>
            <a:pPr>
              <a:buNone/>
            </a:pPr>
            <a:r>
              <a:rPr lang="en-US" sz="2000">
                <a:solidFill>
                  <a:srgbClr val="FFFFFF"/>
                </a:solidFill>
                <a:latin typeface="Abadi"/>
                <a:ea typeface="+mn-lt"/>
                <a:cs typeface="+mn-lt"/>
              </a:rPr>
              <a:t>Action within this segment is designed to impede the</a:t>
            </a:r>
            <a:endParaRPr lang="en-US" sz="2000">
              <a:solidFill>
                <a:srgbClr val="FFFFFF"/>
              </a:solidFill>
              <a:latin typeface="Abadi"/>
              <a:cs typeface="Calibri"/>
            </a:endParaRPr>
          </a:p>
          <a:p>
            <a:pPr>
              <a:buNone/>
            </a:pPr>
            <a:r>
              <a:rPr lang="en-US" sz="2000">
                <a:solidFill>
                  <a:srgbClr val="FFFFFF"/>
                </a:solidFill>
                <a:latin typeface="Abadi"/>
                <a:ea typeface="+mn-lt"/>
                <a:cs typeface="+mn-lt"/>
              </a:rPr>
              <a:t>occurrence of a disaster event and/or prevent such an occurrence</a:t>
            </a:r>
            <a:endParaRPr lang="en-US" sz="2000">
              <a:solidFill>
                <a:srgbClr val="FFFFFF"/>
              </a:solidFill>
              <a:latin typeface="Abadi"/>
              <a:cs typeface="Calibri"/>
            </a:endParaRPr>
          </a:p>
          <a:p>
            <a:pPr>
              <a:buNone/>
            </a:pPr>
            <a:r>
              <a:rPr lang="en-US" sz="2000">
                <a:solidFill>
                  <a:srgbClr val="FFFFFF"/>
                </a:solidFill>
                <a:latin typeface="Abadi"/>
                <a:ea typeface="+mn-lt"/>
                <a:cs typeface="+mn-lt"/>
              </a:rPr>
              <a:t>having harmful effects on communities or key installations.</a:t>
            </a:r>
            <a:endParaRPr lang="en-US" sz="2000">
              <a:solidFill>
                <a:srgbClr val="FFFFFF"/>
              </a:solidFill>
              <a:latin typeface="Abadi"/>
              <a:cs typeface="Calibri"/>
            </a:endParaRPr>
          </a:p>
          <a:p>
            <a:pPr>
              <a:buNone/>
            </a:pPr>
            <a:r>
              <a:rPr lang="en-US" sz="2000" b="1" u="sng">
                <a:solidFill>
                  <a:srgbClr val="FFFFFF"/>
                </a:solidFill>
                <a:latin typeface="Abadi"/>
                <a:ea typeface="+mn-lt"/>
                <a:cs typeface="+mn-lt"/>
              </a:rPr>
              <a:t>Mitigation: </a:t>
            </a:r>
          </a:p>
          <a:p>
            <a:pPr>
              <a:buNone/>
            </a:pPr>
            <a:r>
              <a:rPr lang="en-US" sz="2000">
                <a:solidFill>
                  <a:srgbClr val="FFFFFF"/>
                </a:solidFill>
                <a:latin typeface="Abadi"/>
                <a:ea typeface="+mn-lt"/>
                <a:cs typeface="+mn-lt"/>
              </a:rPr>
              <a:t>Action within this segment usually takes the form of</a:t>
            </a:r>
            <a:endParaRPr lang="en-US" sz="2000">
              <a:solidFill>
                <a:srgbClr val="FFFFFF"/>
              </a:solidFill>
              <a:latin typeface="Abadi"/>
              <a:cs typeface="Calibri"/>
            </a:endParaRPr>
          </a:p>
          <a:p>
            <a:pPr>
              <a:buNone/>
            </a:pPr>
            <a:r>
              <a:rPr lang="en-US" sz="2000">
                <a:solidFill>
                  <a:srgbClr val="FFFFFF"/>
                </a:solidFill>
                <a:latin typeface="Abadi"/>
                <a:ea typeface="+mn-lt"/>
                <a:cs typeface="+mn-lt"/>
              </a:rPr>
              <a:t>action within this segment usually takes the form of</a:t>
            </a:r>
          </a:p>
          <a:p>
            <a:pPr>
              <a:buNone/>
            </a:pPr>
            <a:r>
              <a:rPr lang="en-US" sz="2000">
                <a:solidFill>
                  <a:srgbClr val="FFFFFF"/>
                </a:solidFill>
                <a:latin typeface="Abadi"/>
                <a:ea typeface="+mn-lt"/>
                <a:cs typeface="+mn-lt"/>
              </a:rPr>
              <a:t>specific programs intended to reduce the effects of disaster on a</a:t>
            </a:r>
            <a:endParaRPr lang="en-US" sz="2000">
              <a:solidFill>
                <a:srgbClr val="FFFFFF"/>
              </a:solidFill>
              <a:latin typeface="Abadi"/>
              <a:cs typeface="Calibri"/>
            </a:endParaRPr>
          </a:p>
          <a:p>
            <a:pPr>
              <a:buNone/>
            </a:pPr>
            <a:r>
              <a:rPr lang="en-US" sz="2000">
                <a:solidFill>
                  <a:srgbClr val="FFFFFF"/>
                </a:solidFill>
                <a:latin typeface="Abadi"/>
                <a:ea typeface="+mn-lt"/>
                <a:cs typeface="+mn-lt"/>
              </a:rPr>
              <a:t>nation or community. For instance, some countries regard the</a:t>
            </a:r>
            <a:endParaRPr lang="en-US" sz="2000">
              <a:solidFill>
                <a:srgbClr val="FFFFFF"/>
              </a:solidFill>
              <a:latin typeface="Abadi"/>
              <a:cs typeface="Calibri"/>
            </a:endParaRPr>
          </a:p>
          <a:p>
            <a:pPr>
              <a:buNone/>
            </a:pPr>
            <a:r>
              <a:rPr lang="en-US" sz="2000">
                <a:solidFill>
                  <a:srgbClr val="FFFFFF"/>
                </a:solidFill>
                <a:latin typeface="Abadi"/>
                <a:ea typeface="+mn-lt"/>
                <a:cs typeface="+mn-lt"/>
              </a:rPr>
              <a:t>development and application of building codes (which can reduce</a:t>
            </a:r>
            <a:endParaRPr lang="en-US" sz="2000">
              <a:solidFill>
                <a:srgbClr val="FFFFFF"/>
              </a:solidFill>
              <a:latin typeface="Abadi"/>
              <a:cs typeface="Calibri"/>
            </a:endParaRPr>
          </a:p>
          <a:p>
            <a:pPr>
              <a:buNone/>
            </a:pPr>
            <a:r>
              <a:rPr lang="en-US" sz="2000">
                <a:solidFill>
                  <a:srgbClr val="FFFFFF"/>
                </a:solidFill>
                <a:latin typeface="Abadi"/>
                <a:ea typeface="+mn-lt"/>
                <a:cs typeface="+mn-lt"/>
              </a:rPr>
              <a:t>damage and loss in the event of earthquakes and cyclones) as being</a:t>
            </a:r>
            <a:endParaRPr lang="en-US" sz="2000">
              <a:solidFill>
                <a:srgbClr val="FFFFFF"/>
              </a:solidFill>
              <a:latin typeface="Abadi"/>
              <a:cs typeface="Calibri"/>
            </a:endParaRPr>
          </a:p>
          <a:p>
            <a:pPr>
              <a:buNone/>
            </a:pPr>
            <a:r>
              <a:rPr lang="en-US" sz="2000">
                <a:solidFill>
                  <a:srgbClr val="FFFFFF"/>
                </a:solidFill>
                <a:latin typeface="Abadi"/>
                <a:ea typeface="+mn-lt"/>
                <a:cs typeface="+mn-lt"/>
              </a:rPr>
              <a:t>in the category of mitigation.</a:t>
            </a:r>
            <a:endParaRPr lang="en-US" sz="2000">
              <a:solidFill>
                <a:srgbClr val="FFFFFF"/>
              </a:solidFill>
              <a:latin typeface="Abadi"/>
              <a:cs typeface="Calibri"/>
            </a:endParaRPr>
          </a:p>
          <a:p>
            <a:pPr>
              <a:buNone/>
            </a:pPr>
            <a:r>
              <a:rPr lang="en-US" sz="2000" b="1" u="sng">
                <a:solidFill>
                  <a:srgbClr val="FFFFFF"/>
                </a:solidFill>
                <a:latin typeface="Abadi"/>
                <a:ea typeface="+mn-lt"/>
                <a:cs typeface="+mn-lt"/>
              </a:rPr>
              <a:t>Preparedness:</a:t>
            </a:r>
          </a:p>
          <a:p>
            <a:pPr>
              <a:buNone/>
            </a:pPr>
            <a:r>
              <a:rPr lang="en-US" sz="2000">
                <a:solidFill>
                  <a:srgbClr val="FFFFFF"/>
                </a:solidFill>
                <a:latin typeface="Abadi"/>
                <a:ea typeface="+mn-lt"/>
                <a:cs typeface="+mn-lt"/>
              </a:rPr>
              <a:t>Preparedness is usually regarded as comprising measures which</a:t>
            </a:r>
            <a:endParaRPr lang="en-US" sz="2000">
              <a:solidFill>
                <a:srgbClr val="FFFFFF"/>
              </a:solidFill>
              <a:latin typeface="Abadi"/>
              <a:cs typeface="Calibri"/>
            </a:endParaRPr>
          </a:p>
          <a:p>
            <a:pPr>
              <a:buNone/>
            </a:pPr>
            <a:r>
              <a:rPr lang="en-US" sz="2000">
                <a:solidFill>
                  <a:srgbClr val="FFFFFF"/>
                </a:solidFill>
                <a:latin typeface="Abadi"/>
                <a:ea typeface="+mn-lt"/>
                <a:cs typeface="+mn-lt"/>
              </a:rPr>
              <a:t>enable governments, organizations, communities and individuals</a:t>
            </a:r>
            <a:endParaRPr lang="en-US" sz="2000">
              <a:solidFill>
                <a:srgbClr val="FFFFFF"/>
              </a:solidFill>
              <a:latin typeface="Abadi"/>
              <a:cs typeface="Calibri"/>
            </a:endParaRPr>
          </a:p>
          <a:p>
            <a:pPr>
              <a:buNone/>
            </a:pPr>
            <a:r>
              <a:rPr lang="en-US" sz="2000">
                <a:solidFill>
                  <a:srgbClr val="FFFFFF"/>
                </a:solidFill>
                <a:latin typeface="Abadi"/>
                <a:ea typeface="+mn-lt"/>
                <a:cs typeface="+mn-lt"/>
              </a:rPr>
              <a:t>to respond rapidly and effectively to disaster situations.</a:t>
            </a:r>
            <a:endParaRPr lang="en-US" sz="2000">
              <a:solidFill>
                <a:srgbClr val="FFFFFF"/>
              </a:solidFill>
              <a:latin typeface="Abadi"/>
              <a:cs typeface="Calibri"/>
            </a:endParaRPr>
          </a:p>
          <a:p>
            <a:pPr>
              <a:buNone/>
            </a:pPr>
            <a:endParaRPr lang="en-US" sz="1500">
              <a:solidFill>
                <a:srgbClr val="FFFFFF"/>
              </a:solidFill>
              <a:cs typeface="Calibri"/>
            </a:endParaRPr>
          </a:p>
          <a:p>
            <a:pPr marL="0" indent="0">
              <a:buNone/>
            </a:pPr>
            <a:endParaRPr lang="en-US" sz="1500">
              <a:solidFill>
                <a:srgbClr val="FFFFFF"/>
              </a:solidFill>
              <a:cs typeface="Calibri"/>
            </a:endParaRPr>
          </a:p>
        </p:txBody>
      </p:sp>
      <p:sp>
        <p:nvSpPr>
          <p:cNvPr id="4" name="TextBox 3">
            <a:extLst>
              <a:ext uri="{FF2B5EF4-FFF2-40B4-BE49-F238E27FC236}">
                <a16:creationId xmlns:a16="http://schemas.microsoft.com/office/drawing/2014/main" id="{F9D722C6-8F54-4616-BAB2-610B2C6EF9F4}"/>
              </a:ext>
            </a:extLst>
          </p:cNvPr>
          <p:cNvSpPr txBox="1"/>
          <p:nvPr/>
        </p:nvSpPr>
        <p:spPr>
          <a:xfrm>
            <a:off x="9870532" y="664883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301502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ECCF97B-EDBA-4F56-9BA5-C57A507CF297}"/>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r="17584" b="1"/>
          <a:stretch/>
        </p:blipFill>
        <p:spPr>
          <a:xfrm>
            <a:off x="4117521" y="10"/>
            <a:ext cx="8074479" cy="6857990"/>
          </a:xfrm>
          <a:prstGeom prst="rect">
            <a:avLst/>
          </a:prstGeom>
        </p:spPr>
      </p:pic>
      <p:sp>
        <p:nvSpPr>
          <p:cNvPr id="12" name="Freeform: Shape 11">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CB050E4-552B-4E1D-AC8A-059D60472247}"/>
              </a:ext>
            </a:extLst>
          </p:cNvPr>
          <p:cNvSpPr>
            <a:spLocks noGrp="1"/>
          </p:cNvSpPr>
          <p:nvPr>
            <p:ph type="title"/>
          </p:nvPr>
        </p:nvSpPr>
        <p:spPr>
          <a:xfrm>
            <a:off x="720005" y="102658"/>
            <a:ext cx="5266155" cy="1325563"/>
          </a:xfrm>
        </p:spPr>
        <p:txBody>
          <a:bodyPr>
            <a:normAutofit/>
          </a:bodyPr>
          <a:lstStyle/>
          <a:p>
            <a:r>
              <a:rPr lang="en-US">
                <a:cs typeface="Calibri Light"/>
              </a:rPr>
              <a:t>Literature survey </a:t>
            </a:r>
            <a:endParaRPr lang="en-US"/>
          </a:p>
        </p:txBody>
      </p:sp>
      <p:sp>
        <p:nvSpPr>
          <p:cNvPr id="9" name="Content Placeholder 8">
            <a:extLst>
              <a:ext uri="{FF2B5EF4-FFF2-40B4-BE49-F238E27FC236}">
                <a16:creationId xmlns:a16="http://schemas.microsoft.com/office/drawing/2014/main" id="{15245E09-E55D-4D3F-AC60-3B06354067DF}"/>
              </a:ext>
            </a:extLst>
          </p:cNvPr>
          <p:cNvSpPr>
            <a:spLocks noGrp="1"/>
          </p:cNvSpPr>
          <p:nvPr>
            <p:ph idx="1"/>
          </p:nvPr>
        </p:nvSpPr>
        <p:spPr>
          <a:xfrm>
            <a:off x="626872" y="1531534"/>
            <a:ext cx="10647098" cy="4797827"/>
          </a:xfrm>
        </p:spPr>
        <p:txBody>
          <a:bodyPr vert="horz" lIns="91440" tIns="45720" rIns="91440" bIns="45720" rtlCol="0" anchor="t">
            <a:normAutofit/>
          </a:bodyPr>
          <a:lstStyle/>
          <a:p>
            <a:pPr marL="0" indent="0">
              <a:buNone/>
            </a:pPr>
            <a:r>
              <a:rPr lang="en-US" sz="2000">
                <a:cs typeface="Calibri"/>
              </a:rPr>
              <a:t>1)</a:t>
            </a:r>
            <a:r>
              <a:rPr lang="en-US" sz="2000" b="1">
                <a:ea typeface="+mn-lt"/>
                <a:cs typeface="+mn-lt"/>
              </a:rPr>
              <a:t>Published in: </a:t>
            </a:r>
            <a:r>
              <a:rPr lang="en-US" sz="2000">
                <a:ea typeface="+mn-lt"/>
                <a:cs typeface="+mn-lt"/>
                <a:hlinkClick r:id="rId4"/>
              </a:rPr>
              <a:t>2015 International Conference on Circuits, Power and Computing Technologies [ICCPCT-2015]</a:t>
            </a:r>
            <a:r>
              <a:rPr lang="en-US" sz="2000" b="1">
                <a:ea typeface="+mn-lt"/>
                <a:cs typeface="+mn-lt"/>
              </a:rPr>
              <a:t> Date of Conference: </a:t>
            </a:r>
            <a:r>
              <a:rPr lang="en-US" sz="2000">
                <a:ea typeface="+mn-lt"/>
                <a:cs typeface="+mn-lt"/>
              </a:rPr>
              <a:t>19-20 March 2015 </a:t>
            </a:r>
            <a:r>
              <a:rPr lang="en-US" sz="2000" b="1">
                <a:ea typeface="+mn-lt"/>
                <a:cs typeface="+mn-lt"/>
              </a:rPr>
              <a:t>Date Added to IEEE </a:t>
            </a:r>
            <a:r>
              <a:rPr lang="en-US" sz="2000" b="1" i="1">
                <a:ea typeface="+mn-lt"/>
                <a:cs typeface="+mn-lt"/>
              </a:rPr>
              <a:t>Xplore</a:t>
            </a:r>
            <a:r>
              <a:rPr lang="en-US" sz="2000" b="1">
                <a:ea typeface="+mn-lt"/>
                <a:cs typeface="+mn-lt"/>
              </a:rPr>
              <a:t>: </a:t>
            </a:r>
            <a:r>
              <a:rPr lang="en-US" sz="2000">
                <a:ea typeface="+mn-lt"/>
                <a:cs typeface="+mn-lt"/>
              </a:rPr>
              <a:t>16 July 2015</a:t>
            </a:r>
            <a:endParaRPr lang="en-US">
              <a:cs typeface="Calibri" panose="020F0502020204030204"/>
            </a:endParaRPr>
          </a:p>
          <a:p>
            <a:pPr marL="0" indent="0">
              <a:buNone/>
            </a:pPr>
            <a:r>
              <a:rPr lang="en-US" sz="2000">
                <a:ea typeface="+mn-lt"/>
                <a:cs typeface="+mn-lt"/>
              </a:rPr>
              <a:t>Data mining offers great potential benefits for GIS ( Geographic Information System) based decision making. Spatial databases mainly store two types of data: raster data (satellite/aerial digital images) and vector data (points, lines, polygons). Need of Spatial database. To store and query data that represents objects defined in a geometric space. To handle more complex structures such as 3D objects, topological coverage's.</a:t>
            </a:r>
          </a:p>
          <a:p>
            <a:pPr marL="0" indent="0">
              <a:buNone/>
            </a:pPr>
            <a:r>
              <a:rPr lang="en-US" sz="2000">
                <a:cs typeface="Calibri"/>
              </a:rPr>
              <a:t>2)</a:t>
            </a:r>
            <a:r>
              <a:rPr lang="en-US" sz="2000">
                <a:ea typeface="+mn-lt"/>
                <a:cs typeface="+mn-lt"/>
                <a:hlinkClick r:id="rId5"/>
              </a:rPr>
              <a:t>Tun Lin Moe , </a:t>
            </a:r>
            <a:r>
              <a:rPr lang="en-US" sz="2000">
                <a:ea typeface="+mn-lt"/>
                <a:cs typeface="+mn-lt"/>
                <a:hlinkClick r:id="rId6"/>
              </a:rPr>
              <a:t>Fritz Gehbauer , </a:t>
            </a:r>
            <a:r>
              <a:rPr lang="en-US" sz="2000">
                <a:ea typeface="+mn-lt"/>
                <a:cs typeface="+mn-lt"/>
                <a:hlinkClick r:id="rId7"/>
              </a:rPr>
              <a:t>Stefan Senitz , </a:t>
            </a:r>
            <a:r>
              <a:rPr lang="en-US" sz="2000">
                <a:ea typeface="+mn-lt"/>
                <a:cs typeface="+mn-lt"/>
                <a:hlinkClick r:id="rId8"/>
              </a:rPr>
              <a:t>Marc Mueller </a:t>
            </a:r>
            <a:endParaRPr lang="en-US" sz="2000">
              <a:cs typeface="Calibri"/>
            </a:endParaRPr>
          </a:p>
          <a:p>
            <a:pPr>
              <a:buNone/>
            </a:pPr>
            <a:r>
              <a:rPr lang="en-US" sz="2000">
                <a:ea typeface="+mn-lt"/>
                <a:cs typeface="+mn-lt"/>
                <a:hlinkClick r:id="rId9"/>
              </a:rPr>
              <a:t>Disaster Prevention and Management</a:t>
            </a:r>
            <a:r>
              <a:rPr lang="en-US" sz="2000">
                <a:ea typeface="+mn-lt"/>
                <a:cs typeface="+mn-lt"/>
              </a:rPr>
              <a:t> ISSN: 0965-3562 Article publication date: 13</a:t>
            </a:r>
          </a:p>
          <a:p>
            <a:pPr>
              <a:buNone/>
            </a:pPr>
            <a:r>
              <a:rPr lang="en-US" sz="2000">
                <a:ea typeface="+mn-lt"/>
                <a:cs typeface="+mn-lt"/>
              </a:rPr>
              <a:t>November 2007</a:t>
            </a:r>
            <a:endParaRPr lang="en-US" sz="2000">
              <a:cs typeface="Calibri"/>
            </a:endParaRPr>
          </a:p>
          <a:p>
            <a:pPr>
              <a:buNone/>
            </a:pPr>
            <a:r>
              <a:rPr lang="en-US" sz="2000">
                <a:ea typeface="+mn-lt"/>
                <a:cs typeface="+mn-lt"/>
              </a:rPr>
              <a:t> With the recognition of the necessity for effectively and successfully managing natural disaster projects for saving human lives and preventing and minimizing the impacts of disasters on socio‐economic developmental progress, this paper seeks to propose a balanced scorecard (BSC) approach in order to maximize the possibilities of desired outcomes from projects.</a:t>
            </a:r>
            <a:endParaRPr lang="en-US"/>
          </a:p>
          <a:p>
            <a:pPr marL="0" indent="0">
              <a:buNone/>
            </a:pPr>
            <a:endParaRPr lang="en-US">
              <a:cs typeface="Calibri"/>
            </a:endParaRPr>
          </a:p>
        </p:txBody>
      </p:sp>
      <p:sp>
        <p:nvSpPr>
          <p:cNvPr id="5" name="TextBox 4">
            <a:extLst>
              <a:ext uri="{FF2B5EF4-FFF2-40B4-BE49-F238E27FC236}">
                <a16:creationId xmlns:a16="http://schemas.microsoft.com/office/drawing/2014/main" id="{A3F78BDD-3A01-41A2-9EDA-7C3D53B1F3BE}"/>
              </a:ext>
            </a:extLst>
          </p:cNvPr>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0">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189023984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674C85-334E-4FEB-9F3A-FDD4F308B498}"/>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Experimental Investigations</a:t>
            </a:r>
          </a:p>
        </p:txBody>
      </p:sp>
      <p:cxnSp>
        <p:nvCxnSpPr>
          <p:cNvPr id="31" name="Straight Connector 3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5" descr="Graphical user interface, text, application, email&#10;&#10;Description automatically generated">
            <a:extLst>
              <a:ext uri="{FF2B5EF4-FFF2-40B4-BE49-F238E27FC236}">
                <a16:creationId xmlns:a16="http://schemas.microsoft.com/office/drawing/2014/main" id="{53C2EB0F-A0EC-4E85-9178-F0B6EE01A7C4}"/>
              </a:ext>
            </a:extLst>
          </p:cNvPr>
          <p:cNvPicPr>
            <a:picLocks noChangeAspect="1"/>
          </p:cNvPicPr>
          <p:nvPr/>
        </p:nvPicPr>
        <p:blipFill rotWithShape="1">
          <a:blip r:embed="rId2"/>
          <a:srcRect r="3978" b="-1"/>
          <a:stretch/>
        </p:blipFill>
        <p:spPr>
          <a:xfrm>
            <a:off x="331567" y="3204006"/>
            <a:ext cx="5455917" cy="2443260"/>
          </a:xfrm>
          <a:prstGeom prst="rect">
            <a:avLst/>
          </a:prstGeom>
        </p:spPr>
      </p:pic>
      <p:cxnSp>
        <p:nvCxnSpPr>
          <p:cNvPr id="33" name="Straight Connector 32">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3" name="Picture 4">
            <a:extLst>
              <a:ext uri="{FF2B5EF4-FFF2-40B4-BE49-F238E27FC236}">
                <a16:creationId xmlns:a16="http://schemas.microsoft.com/office/drawing/2014/main" id="{9F576695-8FAB-4265-A49E-0FBBFE2BF56D}"/>
              </a:ext>
            </a:extLst>
          </p:cNvPr>
          <p:cNvPicPr>
            <a:picLocks noChangeAspect="1"/>
          </p:cNvPicPr>
          <p:nvPr/>
        </p:nvPicPr>
        <p:blipFill rotWithShape="1">
          <a:blip r:embed="rId3"/>
          <a:srcRect r="4562" b="-1"/>
          <a:stretch/>
        </p:blipFill>
        <p:spPr>
          <a:xfrm>
            <a:off x="6445073" y="3203677"/>
            <a:ext cx="5455917" cy="2443918"/>
          </a:xfrm>
          <a:prstGeom prst="rect">
            <a:avLst/>
          </a:prstGeom>
        </p:spPr>
      </p:pic>
    </p:spTree>
    <p:extLst>
      <p:ext uri="{BB962C8B-B14F-4D97-AF65-F5344CB8AC3E}">
        <p14:creationId xmlns:p14="http://schemas.microsoft.com/office/powerpoint/2010/main" val="2504954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C86892-C6B5-4457-A984-30861A4A00EE}"/>
              </a:ext>
            </a:extLst>
          </p:cNvPr>
          <p:cNvSpPr>
            <a:spLocks noGrp="1"/>
          </p:cNvSpPr>
          <p:nvPr>
            <p:ph type="title"/>
          </p:nvPr>
        </p:nvSpPr>
        <p:spPr>
          <a:xfrm>
            <a:off x="767290" y="1780661"/>
            <a:ext cx="3582073" cy="1463472"/>
          </a:xfrm>
        </p:spPr>
        <p:txBody>
          <a:bodyPr anchor="t">
            <a:normAutofit/>
          </a:bodyPr>
          <a:lstStyle/>
          <a:p>
            <a:r>
              <a:rPr lang="en-US" sz="4800">
                <a:solidFill>
                  <a:schemeClr val="bg1"/>
                </a:solidFill>
                <a:cs typeface="Calibri Light"/>
              </a:rPr>
              <a:t>Results</a:t>
            </a:r>
            <a:br>
              <a:rPr lang="en-US" sz="4800">
                <a:solidFill>
                  <a:schemeClr val="bg1"/>
                </a:solidFill>
                <a:cs typeface="Calibri Light"/>
              </a:rPr>
            </a:br>
            <a:endParaRPr lang="en-US" sz="4800">
              <a:solidFill>
                <a:schemeClr val="bg1"/>
              </a:solidFill>
            </a:endParaRPr>
          </a:p>
        </p:txBody>
      </p:sp>
      <p:grpSp>
        <p:nvGrpSpPr>
          <p:cNvPr id="15" name="Group 14">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6"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7"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4" descr="Graphical user interface, application, PowerPoint&#10;&#10;Description automatically generated">
            <a:extLst>
              <a:ext uri="{FF2B5EF4-FFF2-40B4-BE49-F238E27FC236}">
                <a16:creationId xmlns:a16="http://schemas.microsoft.com/office/drawing/2014/main" id="{671C35ED-EC95-45C3-8A3A-83B7647137F6}"/>
              </a:ext>
            </a:extLst>
          </p:cNvPr>
          <p:cNvPicPr>
            <a:picLocks noChangeAspect="1"/>
          </p:cNvPicPr>
          <p:nvPr/>
        </p:nvPicPr>
        <p:blipFill>
          <a:blip r:embed="rId2"/>
          <a:stretch>
            <a:fillRect/>
          </a:stretch>
        </p:blipFill>
        <p:spPr>
          <a:xfrm>
            <a:off x="5116652" y="1279974"/>
            <a:ext cx="6642532" cy="3719818"/>
          </a:xfrm>
          <a:prstGeom prst="rect">
            <a:avLst/>
          </a:prstGeom>
        </p:spPr>
      </p:pic>
    </p:spTree>
    <p:extLst>
      <p:ext uri="{BB962C8B-B14F-4D97-AF65-F5344CB8AC3E}">
        <p14:creationId xmlns:p14="http://schemas.microsoft.com/office/powerpoint/2010/main" val="3882412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30408B7-02B2-4EC4-8EE8-B53E74642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a:extLst>
              <a:ext uri="{FF2B5EF4-FFF2-40B4-BE49-F238E27FC236}">
                <a16:creationId xmlns:a16="http://schemas.microsoft.com/office/drawing/2014/main" id="{611A87C1-B4B2-4E7A-BBB8-9AD03C0D1C84}"/>
              </a:ext>
            </a:extLst>
          </p:cNvPr>
          <p:cNvPicPr>
            <a:picLocks noChangeAspect="1"/>
          </p:cNvPicPr>
          <p:nvPr/>
        </p:nvPicPr>
        <p:blipFill>
          <a:blip r:embed="rId2"/>
          <a:stretch>
            <a:fillRect/>
          </a:stretch>
        </p:blipFill>
        <p:spPr>
          <a:xfrm>
            <a:off x="643467" y="663000"/>
            <a:ext cx="5291665" cy="3241145"/>
          </a:xfrm>
          <a:prstGeom prst="rect">
            <a:avLst/>
          </a:prstGeom>
        </p:spPr>
      </p:pic>
      <p:pic>
        <p:nvPicPr>
          <p:cNvPr id="4" name="Picture 4">
            <a:extLst>
              <a:ext uri="{FF2B5EF4-FFF2-40B4-BE49-F238E27FC236}">
                <a16:creationId xmlns:a16="http://schemas.microsoft.com/office/drawing/2014/main" id="{D5B354A7-9D4F-4779-B768-EA53C810711C}"/>
              </a:ext>
            </a:extLst>
          </p:cNvPr>
          <p:cNvPicPr>
            <a:picLocks noGrp="1" noChangeAspect="1"/>
          </p:cNvPicPr>
          <p:nvPr>
            <p:ph idx="1"/>
          </p:nvPr>
        </p:nvPicPr>
        <p:blipFill>
          <a:blip r:embed="rId3"/>
          <a:stretch>
            <a:fillRect/>
          </a:stretch>
        </p:blipFill>
        <p:spPr>
          <a:xfrm>
            <a:off x="6256866" y="762219"/>
            <a:ext cx="5291665" cy="3042707"/>
          </a:xfrm>
          <a:prstGeom prst="rect">
            <a:avLst/>
          </a:prstGeom>
        </p:spPr>
      </p:pic>
      <p:sp>
        <p:nvSpPr>
          <p:cNvPr id="12" name="Rectangle 11">
            <a:extLst>
              <a:ext uri="{FF2B5EF4-FFF2-40B4-BE49-F238E27FC236}">
                <a16:creationId xmlns:a16="http://schemas.microsoft.com/office/drawing/2014/main" id="{FC117A00-E1E3-4C50-9444-14FB2BC77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57B443-F64D-41BF-A261-A50D92644485}"/>
              </a:ext>
            </a:extLst>
          </p:cNvPr>
          <p:cNvSpPr>
            <a:spLocks noGrp="1"/>
          </p:cNvSpPr>
          <p:nvPr>
            <p:ph type="title"/>
          </p:nvPr>
        </p:nvSpPr>
        <p:spPr>
          <a:xfrm>
            <a:off x="965200" y="4428318"/>
            <a:ext cx="9068806" cy="1251665"/>
          </a:xfrm>
        </p:spPr>
        <p:txBody>
          <a:bodyPr vert="horz" lIns="91440" tIns="45720" rIns="91440" bIns="45720" rtlCol="0" anchor="b">
            <a:normAutofit/>
          </a:bodyPr>
          <a:lstStyle/>
          <a:p>
            <a:r>
              <a:rPr lang="en-US" sz="6000">
                <a:solidFill>
                  <a:schemeClr val="bg1"/>
                </a:solidFill>
                <a:cs typeface="Calibri Light"/>
              </a:rPr>
              <a:t>Image and video input</a:t>
            </a:r>
            <a:endParaRPr lang="en-US" sz="6000">
              <a:solidFill>
                <a:schemeClr val="bg1"/>
              </a:solidFill>
            </a:endParaRPr>
          </a:p>
        </p:txBody>
      </p:sp>
      <p:grpSp>
        <p:nvGrpSpPr>
          <p:cNvPr id="14" name="Group 13">
            <a:extLst>
              <a:ext uri="{FF2B5EF4-FFF2-40B4-BE49-F238E27FC236}">
                <a16:creationId xmlns:a16="http://schemas.microsoft.com/office/drawing/2014/main" id="{3CA30F3A-949D-4014-A5BD-809F81E841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15" name="Freeform 5">
              <a:extLst>
                <a:ext uri="{FF2B5EF4-FFF2-40B4-BE49-F238E27FC236}">
                  <a16:creationId xmlns:a16="http://schemas.microsoft.com/office/drawing/2014/main" id="{A486C148-F247-4847-8096-6992A8A977A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F05C5920-B89E-417C-9583-B3DC913ADD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900265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30408B7-02B2-4EC4-8EE8-B53E74642A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Diagram&#10;&#10;Description automatically generated">
            <a:extLst>
              <a:ext uri="{FF2B5EF4-FFF2-40B4-BE49-F238E27FC236}">
                <a16:creationId xmlns:a16="http://schemas.microsoft.com/office/drawing/2014/main" id="{8C370E2B-7A27-4FC2-AC3D-987C812C44E9}"/>
              </a:ext>
            </a:extLst>
          </p:cNvPr>
          <p:cNvPicPr>
            <a:picLocks noChangeAspect="1"/>
          </p:cNvPicPr>
          <p:nvPr/>
        </p:nvPicPr>
        <p:blipFill>
          <a:blip r:embed="rId2"/>
          <a:stretch>
            <a:fillRect/>
          </a:stretch>
        </p:blipFill>
        <p:spPr>
          <a:xfrm>
            <a:off x="643467" y="729147"/>
            <a:ext cx="5291665" cy="3108852"/>
          </a:xfrm>
          <a:prstGeom prst="rect">
            <a:avLst/>
          </a:prstGeom>
        </p:spPr>
      </p:pic>
      <p:pic>
        <p:nvPicPr>
          <p:cNvPr id="4" name="Picture 4">
            <a:extLst>
              <a:ext uri="{FF2B5EF4-FFF2-40B4-BE49-F238E27FC236}">
                <a16:creationId xmlns:a16="http://schemas.microsoft.com/office/drawing/2014/main" id="{F788BFF2-CD0E-4486-AF5F-423E1AFC13FC}"/>
              </a:ext>
            </a:extLst>
          </p:cNvPr>
          <p:cNvPicPr>
            <a:picLocks noGrp="1" noChangeAspect="1"/>
          </p:cNvPicPr>
          <p:nvPr>
            <p:ph idx="1"/>
          </p:nvPr>
        </p:nvPicPr>
        <p:blipFill>
          <a:blip r:embed="rId3"/>
          <a:stretch>
            <a:fillRect/>
          </a:stretch>
        </p:blipFill>
        <p:spPr>
          <a:xfrm>
            <a:off x="6256866" y="729147"/>
            <a:ext cx="5291665" cy="3108852"/>
          </a:xfrm>
          <a:prstGeom prst="rect">
            <a:avLst/>
          </a:prstGeom>
        </p:spPr>
      </p:pic>
      <p:sp>
        <p:nvSpPr>
          <p:cNvPr id="12" name="Rectangle 11">
            <a:extLst>
              <a:ext uri="{FF2B5EF4-FFF2-40B4-BE49-F238E27FC236}">
                <a16:creationId xmlns:a16="http://schemas.microsoft.com/office/drawing/2014/main" id="{FC117A00-E1E3-4C50-9444-14FB2BC77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62C768-24D5-4942-A0FD-52E6748D5152}"/>
              </a:ext>
            </a:extLst>
          </p:cNvPr>
          <p:cNvSpPr>
            <a:spLocks noGrp="1"/>
          </p:cNvSpPr>
          <p:nvPr>
            <p:ph type="title"/>
          </p:nvPr>
        </p:nvSpPr>
        <p:spPr>
          <a:xfrm>
            <a:off x="965200" y="4428318"/>
            <a:ext cx="8508512" cy="1274076"/>
          </a:xfrm>
        </p:spPr>
        <p:txBody>
          <a:bodyPr vert="horz" lIns="91440" tIns="45720" rIns="91440" bIns="45720" rtlCol="0" anchor="b">
            <a:normAutofit/>
          </a:bodyPr>
          <a:lstStyle/>
          <a:p>
            <a:r>
              <a:rPr lang="en-US" sz="6000">
                <a:solidFill>
                  <a:schemeClr val="bg1"/>
                </a:solidFill>
              </a:rPr>
              <a:t>Outputs</a:t>
            </a:r>
          </a:p>
        </p:txBody>
      </p:sp>
      <p:grpSp>
        <p:nvGrpSpPr>
          <p:cNvPr id="14" name="Group 13">
            <a:extLst>
              <a:ext uri="{FF2B5EF4-FFF2-40B4-BE49-F238E27FC236}">
                <a16:creationId xmlns:a16="http://schemas.microsoft.com/office/drawing/2014/main" id="{3CA30F3A-949D-4014-A5BD-809F81E841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15" name="Freeform 5">
              <a:extLst>
                <a:ext uri="{FF2B5EF4-FFF2-40B4-BE49-F238E27FC236}">
                  <a16:creationId xmlns:a16="http://schemas.microsoft.com/office/drawing/2014/main" id="{A486C148-F247-4847-8096-6992A8A977A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F05C5920-B89E-417C-9583-B3DC913ADD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320487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24E44FCDCD553458FCB3E66F162BBB8" ma:contentTypeVersion="0" ma:contentTypeDescription="Create a new document." ma:contentTypeScope="" ma:versionID="b0862678f58621f18d0bad653f1b949e">
  <xsd:schema xmlns:xsd="http://www.w3.org/2001/XMLSchema" xmlns:xs="http://www.w3.org/2001/XMLSchema" xmlns:p="http://schemas.microsoft.com/office/2006/metadata/properties" targetNamespace="http://schemas.microsoft.com/office/2006/metadata/properties" ma:root="true" ma:fieldsID="d413257cd9829394d17656a545d5fa4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FFC026-1ED3-43EA-B15E-4B519A72AEE5}">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6DD4AE4-5683-4C34-B28E-F96931B894D8}">
  <ds:schemaRefs>
    <ds:schemaRef ds:uri="http://schemas.microsoft.com/sharepoint/v3/contenttype/forms"/>
  </ds:schemaRefs>
</ds:datastoreItem>
</file>

<file path=customXml/itemProps3.xml><?xml version="1.0" encoding="utf-8"?>
<ds:datastoreItem xmlns:ds="http://schemas.openxmlformats.org/officeDocument/2006/customXml" ds:itemID="{47AB04DF-2560-400A-A2C2-07CECD848DA0}">
  <ds:schemaRefs>
    <ds:schemaRef ds:uri="http://purl.org/dc/elements/1.1/"/>
    <ds:schemaRef ds:uri="http://purl.org/dc/terms/"/>
    <ds:schemaRef ds:uri="http://schemas.microsoft.com/internal/obd"/>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AI-Based Natural Disaster Intensity Analysis </vt:lpstr>
      <vt:lpstr>INTRODUCTION</vt:lpstr>
      <vt:lpstr>Problem Statement</vt:lpstr>
      <vt:lpstr>Solutions</vt:lpstr>
      <vt:lpstr>Literature survey </vt:lpstr>
      <vt:lpstr>Experimental Investigations</vt:lpstr>
      <vt:lpstr>Results </vt:lpstr>
      <vt:lpstr>Image and video input</vt:lpstr>
      <vt:lpstr>Outputs</vt:lpstr>
      <vt:lpstr>Hardware and Software Specification's</vt:lpstr>
      <vt:lpstr>FlowChart</vt:lpstr>
      <vt:lpstr>Conclusion</vt:lpstr>
      <vt:lpstr>Future Scope</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2021-07-30T13:18:59Z</dcterms:created>
  <dcterms:modified xsi:type="dcterms:W3CDTF">2021-07-30T19:41:51Z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ies>
</file>

<file path=docProps/thumbnail.jpeg>
</file>